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3ED8-B212-4364-8AD7-D2FD8CAFDE9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6C43-C108-49EE-8F2D-C04D8F0289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051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3ED8-B212-4364-8AD7-D2FD8CAFDE9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6C43-C108-49EE-8F2D-C04D8F0289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271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3ED8-B212-4364-8AD7-D2FD8CAFDE9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6C43-C108-49EE-8F2D-C04D8F0289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32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3ED8-B212-4364-8AD7-D2FD8CAFDE9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6C43-C108-49EE-8F2D-C04D8F0289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748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91680" y="3212976"/>
            <a:ext cx="568863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91680" y="1628800"/>
            <a:ext cx="568863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3ED8-B212-4364-8AD7-D2FD8CAFDE9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6C43-C108-49EE-8F2D-C04D8F0289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070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3ED8-B212-4364-8AD7-D2FD8CAFDE9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6C43-C108-49EE-8F2D-C04D8F0289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7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3ED8-B212-4364-8AD7-D2FD8CAFDE9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6C43-C108-49EE-8F2D-C04D8F0289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303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3ED8-B212-4364-8AD7-D2FD8CAFDE9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6C43-C108-49EE-8F2D-C04D8F0289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331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3ED8-B212-4364-8AD7-D2FD8CAFDE9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6C43-C108-49EE-8F2D-C04D8F0289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713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3ED8-B212-4364-8AD7-D2FD8CAFDE9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6C43-C108-49EE-8F2D-C04D8F0289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959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3ED8-B212-4364-8AD7-D2FD8CAFDE9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6C43-C108-49EE-8F2D-C04D8F0289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33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D3ED8-B212-4364-8AD7-D2FD8CAFDE9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16C43-C108-49EE-8F2D-C04D8F0289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399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7"/>
          <p:cNvSpPr>
            <a:spLocks noChangeArrowheads="1"/>
          </p:cNvSpPr>
          <p:nvPr/>
        </p:nvSpPr>
        <p:spPr bwMode="auto">
          <a:xfrm>
            <a:off x="2786756" y="3784079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800" dirty="0">
                <a:solidFill>
                  <a:schemeClr val="bg1">
                    <a:lumMod val="85000"/>
                  </a:schemeClr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  <p:sp>
        <p:nvSpPr>
          <p:cNvPr id="5" name="Text Box 58"/>
          <p:cNvSpPr txBox="1">
            <a:spLocks noChangeArrowheads="1"/>
          </p:cNvSpPr>
          <p:nvPr/>
        </p:nvSpPr>
        <p:spPr bwMode="auto">
          <a:xfrm>
            <a:off x="2520849" y="2422712"/>
            <a:ext cx="4275138" cy="142301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680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ko-KR" sz="5400" b="1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POWER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ko-KR" sz="5400" b="1" dirty="0">
                <a:solidFill>
                  <a:schemeClr val="bg1"/>
                </a:solidFill>
                <a:latin typeface="Arial" charset="0"/>
              </a:rPr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334302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83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8"/>
          <p:cNvSpPr txBox="1">
            <a:spLocks noChangeArrowheads="1"/>
          </p:cNvSpPr>
          <p:nvPr/>
        </p:nvSpPr>
        <p:spPr bwMode="auto">
          <a:xfrm>
            <a:off x="2411760" y="3030819"/>
            <a:ext cx="4275138" cy="75822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680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ko-KR" sz="5400" b="1" dirty="0" smtClean="0">
                <a:solidFill>
                  <a:schemeClr val="bg1"/>
                </a:solidFill>
                <a:latin typeface="Arial" charset="0"/>
              </a:rPr>
              <a:t>THANK YOU</a:t>
            </a:r>
            <a:endParaRPr lang="en-US" altLang="ko-KR" sz="5400" b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461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55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7</cp:revision>
  <dcterms:created xsi:type="dcterms:W3CDTF">2014-12-19T00:12:08Z</dcterms:created>
  <dcterms:modified xsi:type="dcterms:W3CDTF">2016-07-18T00:22:26Z</dcterms:modified>
</cp:coreProperties>
</file>