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5686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5400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0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25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3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624" y="2765884"/>
            <a:ext cx="5649887" cy="135929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87624" y="1268760"/>
            <a:ext cx="5649887" cy="1497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30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92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38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6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74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95B0-7037-4AFF-BBC4-1CB59BB2045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B615-5B8C-4EE7-A8C1-7F931AA1D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32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1884660" y="358775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1737022" y="2298391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rgbClr val="2D4321"/>
                </a:solidFill>
                <a:latin typeface="Arial" charset="0"/>
              </a:rPr>
              <a:t>POWER</a:t>
            </a:r>
            <a:r>
              <a:rPr lang="en-US" altLang="ko-KR" sz="5400" b="1" dirty="0">
                <a:solidFill>
                  <a:srgbClr val="2A4BA9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rgbClr val="C00000"/>
                </a:solidFill>
                <a:latin typeface="Arial" charset="0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1253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0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1724672" y="2708920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 smtClean="0">
                <a:solidFill>
                  <a:srgbClr val="2D4321"/>
                </a:solidFill>
                <a:latin typeface="Arial" charset="0"/>
              </a:rPr>
              <a:t>THANK</a:t>
            </a:r>
            <a:endParaRPr lang="en-US" altLang="ko-KR" sz="5400" b="1" dirty="0">
              <a:solidFill>
                <a:srgbClr val="2A4BA9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ko-KR" sz="5400" b="1" dirty="0" smtClean="0">
                <a:solidFill>
                  <a:srgbClr val="C00000"/>
                </a:solidFill>
                <a:latin typeface="Arial" charset="0"/>
              </a:rPr>
              <a:t>YOU.</a:t>
            </a:r>
            <a:endParaRPr lang="en-US" altLang="ko-KR" sz="54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2014-12-11T01:58:56Z</dcterms:created>
  <dcterms:modified xsi:type="dcterms:W3CDTF">2016-07-18T00:25:23Z</dcterms:modified>
</cp:coreProperties>
</file>