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275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93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88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05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03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094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6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00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41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465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5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183E-B925-482B-9DB7-C69D3C103F02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CA7-C55C-4F46-BE02-408FD89756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72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588516" y="2261841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440878" y="972482"/>
            <a:ext cx="4275138" cy="142301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8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POWER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ko-KR" sz="5400" b="1" dirty="0">
                <a:solidFill>
                  <a:srgbClr val="4D4D4D"/>
                </a:solidFill>
                <a:latin typeface="Arial" charset="0"/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15230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440878" y="972482"/>
            <a:ext cx="4275138" cy="142301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68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ko-KR" sz="5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THANK </a:t>
            </a:r>
            <a:endParaRPr lang="en-US" altLang="ko-KR" sz="54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ko-KR" sz="5400" b="1" dirty="0" smtClean="0">
                <a:solidFill>
                  <a:srgbClr val="4D4D4D"/>
                </a:solidFill>
                <a:latin typeface="Arial" charset="0"/>
              </a:rPr>
              <a:t>YOU</a:t>
            </a:r>
            <a:endParaRPr lang="en-US" altLang="ko-KR" sz="5400" b="1" dirty="0">
              <a:solidFill>
                <a:srgbClr val="4D4D4D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</Words>
  <Application>Microsoft Office PowerPoint</Application>
  <PresentationFormat>화면 슬라이드 쇼(4:3)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PPT</dc:title>
  <dc:creator>user</dc:creator>
  <cp:lastModifiedBy>user</cp:lastModifiedBy>
  <cp:revision>6</cp:revision>
  <dcterms:created xsi:type="dcterms:W3CDTF">2014-11-25T02:33:07Z</dcterms:created>
  <dcterms:modified xsi:type="dcterms:W3CDTF">2016-07-18T00:29:16Z</dcterms:modified>
</cp:coreProperties>
</file>