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02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17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7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0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0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4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620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5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4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22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A492-1739-4484-A8A7-B662C246927A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4093-1C91-467D-9B6D-9C31E8D5B1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9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ctrTitle"/>
          </p:nvPr>
        </p:nvSpPr>
        <p:spPr>
          <a:xfrm>
            <a:off x="4668065" y="844827"/>
            <a:ext cx="4891216" cy="585531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b="1" dirty="0" smtClean="0">
                <a:latin typeface="+mj-ea"/>
              </a:rPr>
              <a:t>제목을 입력하세요</a:t>
            </a:r>
            <a:r>
              <a:rPr lang="en-US" altLang="ko-KR" sz="3200" b="1" dirty="0" smtClean="0">
                <a:latin typeface="+mj-ea"/>
              </a:rPr>
              <a:t>.</a:t>
            </a:r>
            <a:endParaRPr lang="ko-KR" altLang="en-US" sz="3200" b="1" dirty="0">
              <a:latin typeface="+mj-ea"/>
            </a:endParaRPr>
          </a:p>
        </p:txBody>
      </p:sp>
      <p:sp>
        <p:nvSpPr>
          <p:cNvPr id="11" name="부제목 2"/>
          <p:cNvSpPr>
            <a:spLocks noGrp="1"/>
          </p:cNvSpPr>
          <p:nvPr>
            <p:ph type="subTitle" idx="1"/>
          </p:nvPr>
        </p:nvSpPr>
        <p:spPr>
          <a:xfrm>
            <a:off x="4668065" y="1698424"/>
            <a:ext cx="5142470" cy="1655762"/>
          </a:xfrm>
        </p:spPr>
        <p:txBody>
          <a:bodyPr>
            <a:normAutofit/>
          </a:bodyPr>
          <a:lstStyle/>
          <a:p>
            <a:pPr algn="l"/>
            <a:r>
              <a:rPr lang="ko-KR" altLang="en-US" sz="1800" b="1" dirty="0" smtClean="0">
                <a:latin typeface="+mn-ea"/>
              </a:rPr>
              <a:t>부제목을 입력하세요</a:t>
            </a:r>
            <a:r>
              <a:rPr lang="en-US" altLang="ko-KR" sz="1800" b="1" dirty="0" smtClean="0">
                <a:latin typeface="+mn-ea"/>
              </a:rPr>
              <a:t>.</a:t>
            </a:r>
            <a:endParaRPr lang="ko-KR" altLang="en-US" sz="1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844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내용 개체 틀 1"/>
          <p:cNvSpPr txBox="1">
            <a:spLocks/>
          </p:cNvSpPr>
          <p:nvPr/>
        </p:nvSpPr>
        <p:spPr>
          <a:xfrm>
            <a:off x="628650" y="1995055"/>
            <a:ext cx="8103458" cy="418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600" dirty="0" smtClean="0">
                <a:latin typeface="+mn-ea"/>
              </a:rPr>
              <a:t>본문을 입력하세요</a:t>
            </a:r>
            <a:r>
              <a:rPr lang="en-US" altLang="ko-KR" sz="1600" dirty="0" smtClean="0">
                <a:latin typeface="+mn-ea"/>
              </a:rPr>
              <a:t>.	</a:t>
            </a:r>
            <a:endParaRPr lang="ko-KR" altLang="en-US" sz="1600" dirty="0">
              <a:latin typeface="+mn-ea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2099699" y="914400"/>
            <a:ext cx="5161359" cy="629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000" b="1" dirty="0" smtClean="0"/>
              <a:t>본문 제목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6154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내용 개체 틀 1"/>
          <p:cNvSpPr>
            <a:spLocks noGrp="1"/>
          </p:cNvSpPr>
          <p:nvPr>
            <p:ph sz="half" idx="1"/>
          </p:nvPr>
        </p:nvSpPr>
        <p:spPr>
          <a:xfrm>
            <a:off x="628650" y="1623903"/>
            <a:ext cx="8103458" cy="4181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>
                <a:latin typeface="+mn-ea"/>
              </a:rPr>
              <a:t>본문을 입력하세요</a:t>
            </a:r>
            <a:r>
              <a:rPr lang="en-US" altLang="ko-KR" sz="1600" dirty="0" smtClean="0">
                <a:latin typeface="+mn-ea"/>
              </a:rPr>
              <a:t>.	</a:t>
            </a:r>
            <a:endParaRPr lang="ko-KR" altLang="en-US" sz="1600" dirty="0">
              <a:latin typeface="+mn-ea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712220" y="1004133"/>
            <a:ext cx="5161359" cy="619770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본문 제목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0177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내용 개체 틀 1"/>
          <p:cNvSpPr txBox="1">
            <a:spLocks/>
          </p:cNvSpPr>
          <p:nvPr/>
        </p:nvSpPr>
        <p:spPr>
          <a:xfrm>
            <a:off x="628650" y="1995055"/>
            <a:ext cx="8103458" cy="418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600" dirty="0" smtClean="0">
                <a:latin typeface="+mn-ea"/>
              </a:rPr>
              <a:t>본문을 입력하세요</a:t>
            </a:r>
            <a:r>
              <a:rPr lang="en-US" altLang="ko-KR" sz="1600" dirty="0" smtClean="0">
                <a:latin typeface="+mn-ea"/>
              </a:rPr>
              <a:t>.	</a:t>
            </a:r>
            <a:endParaRPr lang="ko-KR" altLang="en-US" sz="1600" dirty="0">
              <a:latin typeface="+mn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099699" y="914400"/>
            <a:ext cx="5161359" cy="629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000" b="1" dirty="0" smtClean="0"/>
              <a:t>본문 제목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1115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2662</TotalTime>
  <Words>21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제목을 입력하세요.</vt:lpstr>
      <vt:lpstr>PowerPoint 프레젠테이션</vt:lpstr>
      <vt:lpstr>본문 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제목을 입력하세요.</dc:title>
  <dc:creator>Windows 사용자</dc:creator>
  <cp:lastModifiedBy>Windows 사용자</cp:lastModifiedBy>
  <cp:revision>14</cp:revision>
  <dcterms:created xsi:type="dcterms:W3CDTF">2023-10-23T05:44:26Z</dcterms:created>
  <dcterms:modified xsi:type="dcterms:W3CDTF">2023-10-25T02:09:31Z</dcterms:modified>
</cp:coreProperties>
</file>