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7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0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0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2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2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A492-1739-4484-A8A7-B662C246927A}" type="datetimeFigureOut">
              <a:rPr lang="ko-KR" altLang="en-US" smtClean="0"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126392" y="4726870"/>
            <a:ext cx="4891216" cy="585531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latin typeface="+mj-ea"/>
              </a:rPr>
              <a:t>제목을 입력하세요</a:t>
            </a:r>
            <a:r>
              <a:rPr lang="en-US" altLang="ko-KR" sz="3200" b="1" dirty="0" smtClean="0">
                <a:latin typeface="+mj-ea"/>
              </a:rPr>
              <a:t>.</a:t>
            </a:r>
            <a:endParaRPr lang="ko-KR" altLang="en-US" sz="3200" b="1" dirty="0">
              <a:latin typeface="+mj-ea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2000765" y="5757207"/>
            <a:ext cx="5142470" cy="1655762"/>
          </a:xfrm>
        </p:spPr>
        <p:txBody>
          <a:bodyPr>
            <a:normAutofit/>
          </a:bodyPr>
          <a:lstStyle/>
          <a:p>
            <a:r>
              <a:rPr lang="ko-KR" altLang="en-US" sz="1800" b="1" dirty="0" smtClean="0">
                <a:latin typeface="+mn-ea"/>
              </a:rPr>
              <a:t>부제목을 입력하세요</a:t>
            </a:r>
            <a:r>
              <a:rPr lang="en-US" altLang="ko-KR" sz="1800" b="1" dirty="0" smtClean="0">
                <a:latin typeface="+mn-ea"/>
              </a:rPr>
              <a:t>.</a:t>
            </a:r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84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42429" y="647345"/>
            <a:ext cx="1653231" cy="652721"/>
          </a:xfrm>
        </p:spPr>
        <p:txBody>
          <a:bodyPr>
            <a:normAutofit/>
          </a:bodyPr>
          <a:lstStyle/>
          <a:p>
            <a:r>
              <a:rPr lang="ko-KR" altLang="en-US" sz="2400" b="1" dirty="0" smtClean="0"/>
              <a:t>목 차</a:t>
            </a:r>
            <a:endParaRPr lang="ko-KR" altLang="en-US" sz="2400" b="1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42429" y="1462891"/>
            <a:ext cx="2625296" cy="4298736"/>
          </a:xfrm>
        </p:spPr>
        <p:txBody>
          <a:bodyPr/>
          <a:lstStyle/>
          <a:p>
            <a:r>
              <a:rPr lang="ko-KR" altLang="en-US" sz="1600" dirty="0" smtClean="0"/>
              <a:t>목차를 입력하세요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r>
              <a:rPr lang="ko-KR" altLang="en-US" sz="1600" dirty="0"/>
              <a:t>목차를 입력하세요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154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>
          <a:xfrm>
            <a:off x="628650" y="1995055"/>
            <a:ext cx="8103458" cy="4181908"/>
          </a:xfrm>
        </p:spPr>
        <p:txBody>
          <a:bodyPr>
            <a:normAutofit/>
          </a:bodyPr>
          <a:lstStyle/>
          <a:p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	</a:t>
            </a:r>
            <a:endParaRPr lang="ko-KR" altLang="en-US" sz="1600" dirty="0">
              <a:latin typeface="+mn-ea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712220" y="1198755"/>
            <a:ext cx="5161359" cy="619770"/>
          </a:xfrm>
        </p:spPr>
        <p:txBody>
          <a:bodyPr>
            <a:normAutofit/>
          </a:bodyPr>
          <a:lstStyle/>
          <a:p>
            <a:r>
              <a:rPr lang="ko-KR" altLang="en-US" sz="2000" b="1" dirty="0" smtClean="0"/>
              <a:t>본문 제목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177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sz="half" idx="4294967295"/>
          </p:nvPr>
        </p:nvSpPr>
        <p:spPr>
          <a:xfrm>
            <a:off x="714457" y="718190"/>
            <a:ext cx="7715088" cy="54747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115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28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목 차</vt:lpstr>
      <vt:lpstr>본문 제목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입력하세요.</dc:title>
  <dc:creator>Windows 사용자</dc:creator>
  <cp:lastModifiedBy>Windows 사용자</cp:lastModifiedBy>
  <cp:revision>11</cp:revision>
  <dcterms:created xsi:type="dcterms:W3CDTF">2023-10-23T05:44:26Z</dcterms:created>
  <dcterms:modified xsi:type="dcterms:W3CDTF">2023-10-25T00:33:53Z</dcterms:modified>
</cp:coreProperties>
</file>