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65" r:id="rId3"/>
    <p:sldId id="261" r:id="rId4"/>
    <p:sldId id="262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0E320"/>
    <a:srgbClr val="373D5F"/>
    <a:srgbClr val="630712"/>
    <a:srgbClr val="C5C4E2"/>
    <a:srgbClr val="8F8EC7"/>
    <a:srgbClr val="7ECAA4"/>
    <a:srgbClr val="6DC0AE"/>
    <a:srgbClr val="F6EC4C"/>
    <a:srgbClr val="79B997"/>
    <a:srgbClr val="9DA3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35" autoAdjust="0"/>
    <p:restoredTop sz="94660"/>
  </p:normalViewPr>
  <p:slideViewPr>
    <p:cSldViewPr showGuides="1">
      <p:cViewPr varScale="1">
        <p:scale>
          <a:sx n="108" d="100"/>
          <a:sy n="108" d="100"/>
        </p:scale>
        <p:origin x="102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2" d="100"/>
          <a:sy n="62" d="100"/>
        </p:scale>
        <p:origin x="2904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C2B273-507B-45F0-BD64-1718B20A84E9}" type="datetimeFigureOut">
              <a:rPr lang="ko-KR" altLang="en-US" smtClean="0"/>
              <a:t>2016-12-13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8CAD6C-3D91-4009-B467-624278DF829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55067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31421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CCE8B6-68B4-43B1-BBEE-CE627848F26E}" type="datetimeFigureOut">
              <a:rPr lang="ko-KR" altLang="en-US" smtClean="0"/>
              <a:t>2016-12-13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DC7C9A-2B81-46F9-AE9C-ED07209145D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34155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55576" y="2322746"/>
            <a:ext cx="364086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5400" b="1" i="1" dirty="0" smtClean="0">
                <a:solidFill>
                  <a:srgbClr val="E0E32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POWER</a:t>
            </a:r>
          </a:p>
          <a:p>
            <a:r>
              <a:rPr lang="en-US" altLang="ko-KR" sz="5400" b="1" i="1" dirty="0" smtClean="0">
                <a:solidFill>
                  <a:srgbClr val="E0E32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TEMPLATE</a:t>
            </a:r>
            <a:endParaRPr lang="ko-KR" altLang="en-US" sz="5400" b="1" i="1" dirty="0">
              <a:solidFill>
                <a:srgbClr val="E0E32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27584" y="4098558"/>
            <a:ext cx="57389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b="1" dirty="0" smtClean="0">
                <a:solidFill>
                  <a:srgbClr val="E0E32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Thinks the customer first of all. Will increase in the customer and thanks. </a:t>
            </a:r>
          </a:p>
          <a:p>
            <a:r>
              <a:rPr lang="en-US" altLang="ko-KR" sz="800" b="1" dirty="0" smtClean="0">
                <a:solidFill>
                  <a:srgbClr val="E0E32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Will become the company which endeavors always. company respects everybody is doing a best.</a:t>
            </a:r>
          </a:p>
        </p:txBody>
      </p:sp>
    </p:spTree>
    <p:extLst>
      <p:ext uri="{BB962C8B-B14F-4D97-AF65-F5344CB8AC3E}">
        <p14:creationId xmlns:p14="http://schemas.microsoft.com/office/powerpoint/2010/main" val="1608242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41021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3707904" y="2780928"/>
            <a:ext cx="1800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5400" b="1" dirty="0" smtClean="0">
                <a:solidFill>
                  <a:srgbClr val="373D5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Q&amp;A</a:t>
            </a:r>
            <a:endParaRPr lang="ko-KR" altLang="en-US" sz="5400" b="1" dirty="0">
              <a:solidFill>
                <a:srgbClr val="373D5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806602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 txBox="1">
            <a:spLocks/>
          </p:cNvSpPr>
          <p:nvPr/>
        </p:nvSpPr>
        <p:spPr>
          <a:xfrm>
            <a:off x="2483768" y="2780929"/>
            <a:ext cx="4027984" cy="1008112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altLang="ko-KR" sz="5400" b="1" dirty="0" smtClean="0">
                <a:solidFill>
                  <a:srgbClr val="373D5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휴먼매직체" panose="02030504000101010101" pitchFamily="18" charset="-127"/>
              </a:rPr>
              <a:t>Thank you.</a:t>
            </a:r>
            <a:endParaRPr lang="ko-KR" altLang="en-US" sz="3200" b="1" dirty="0">
              <a:solidFill>
                <a:srgbClr val="373D5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-윤고딕130" panose="020305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32037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</TotalTime>
  <Words>37</Words>
  <Application>Microsoft Office PowerPoint</Application>
  <PresentationFormat>화면 슬라이드 쇼(4:3)</PresentationFormat>
  <Paragraphs>6</Paragraphs>
  <Slides>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9" baseType="lpstr">
      <vt:lpstr>맑은 고딕</vt:lpstr>
      <vt:lpstr>-윤고딕130</vt:lpstr>
      <vt:lpstr>휴먼매직체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user</cp:lastModifiedBy>
  <cp:revision>122</cp:revision>
  <dcterms:created xsi:type="dcterms:W3CDTF">2016-02-22T01:33:56Z</dcterms:created>
  <dcterms:modified xsi:type="dcterms:W3CDTF">2016-12-13T06:16:05Z</dcterms:modified>
</cp:coreProperties>
</file>