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8EC7"/>
    <a:srgbClr val="4DBF91"/>
    <a:srgbClr val="C5C4E2"/>
    <a:srgbClr val="7ECAA4"/>
    <a:srgbClr val="6DC0AE"/>
    <a:srgbClr val="F6EC4C"/>
    <a:srgbClr val="79B997"/>
    <a:srgbClr val="9DA3CF"/>
    <a:srgbClr val="646DB2"/>
    <a:srgbClr val="F99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530658"/>
            <a:ext cx="36408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5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28498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059832" y="2204864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539552" y="2204864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</a:t>
            </a:r>
            <a:endParaRPr lang="ko-KR" altLang="en-US" sz="3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36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94</cp:revision>
  <dcterms:created xsi:type="dcterms:W3CDTF">2016-02-22T01:33:56Z</dcterms:created>
  <dcterms:modified xsi:type="dcterms:W3CDTF">2016-07-20T00:45:24Z</dcterms:modified>
</cp:coreProperties>
</file>