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F6D"/>
    <a:srgbClr val="4DB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84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914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3573" y="1844986"/>
            <a:ext cx="32551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altLang="ko-KR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OWER</a:t>
            </a:r>
          </a:p>
          <a:p>
            <a:pPr algn="ctr"/>
            <a:r>
              <a:rPr lang="en-US" altLang="ko-KR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altLang="ko-KR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EMPLATE</a:t>
            </a:r>
            <a:endParaRPr lang="ko-KR" altLang="en-US" sz="4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3356992"/>
            <a:ext cx="3866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tx2">
                    <a:lumMod val="50000"/>
                  </a:schemeClr>
                </a:solidFill>
              </a:rPr>
              <a:t>Thinks the customer first of all. Will increase in the customer and thanks. </a:t>
            </a:r>
          </a:p>
          <a:p>
            <a:pPr algn="ctr"/>
            <a:r>
              <a:rPr lang="en-US" altLang="ko-KR" sz="800" b="1" dirty="0" smtClean="0">
                <a:solidFill>
                  <a:schemeClr val="tx2">
                    <a:lumMod val="50000"/>
                  </a:schemeClr>
                </a:solidFill>
              </a:rPr>
              <a:t>Will become the company which endeavors always. company respects</a:t>
            </a:r>
          </a:p>
          <a:p>
            <a:pPr algn="ctr"/>
            <a:r>
              <a:rPr lang="en-US" altLang="ko-KR" sz="800" b="1" dirty="0" smtClean="0">
                <a:solidFill>
                  <a:schemeClr val="tx2">
                    <a:lumMod val="50000"/>
                  </a:schemeClr>
                </a:solidFill>
              </a:rPr>
              <a:t>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635896" y="2780928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1187624" y="2780928"/>
            <a:ext cx="5324128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you.</a:t>
            </a:r>
            <a:endParaRPr lang="ko-KR" altLang="en-US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37</Words>
  <Application>Microsoft Office PowerPoint</Application>
  <PresentationFormat>화면 슬라이드 쇼(4:3)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56</cp:revision>
  <dcterms:created xsi:type="dcterms:W3CDTF">2016-02-22T01:33:56Z</dcterms:created>
  <dcterms:modified xsi:type="dcterms:W3CDTF">2016-07-15T00:25:35Z</dcterms:modified>
</cp:coreProperties>
</file>