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F2E6F2"/>
    <a:srgbClr val="9F88B8"/>
    <a:srgbClr val="FDC688"/>
    <a:srgbClr val="3A3A3C"/>
    <a:srgbClr val="FFCC00"/>
    <a:srgbClr val="E08500"/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751" y="1706977"/>
            <a:ext cx="4309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946" y="1476145"/>
            <a:ext cx="42995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b="1" dirty="0" smtClean="0">
                <a:solidFill>
                  <a:schemeClr val="accent4"/>
                </a:solidFill>
              </a:rPr>
              <a:t>Thinks the customer first of all. Will increase in the customer and thanks. </a:t>
            </a:r>
          </a:p>
        </p:txBody>
      </p:sp>
      <p:sp>
        <p:nvSpPr>
          <p:cNvPr id="4" name="Rectangle 304"/>
          <p:cNvSpPr>
            <a:spLocks noChangeArrowheads="1"/>
          </p:cNvSpPr>
          <p:nvPr/>
        </p:nvSpPr>
        <p:spPr bwMode="auto">
          <a:xfrm>
            <a:off x="654946" y="2584140"/>
            <a:ext cx="3816424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b="1" dirty="0">
                <a:solidFill>
                  <a:srgbClr val="8064A2"/>
                </a:solidFill>
                <a:latin typeface="Arial" charset="0"/>
                <a:ea typeface="굴림" charset="0"/>
                <a:cs typeface="굴림" charset="0"/>
              </a:rPr>
              <a:t>The best template for your presentation.</a:t>
            </a:r>
            <a:r>
              <a:rPr kumimoji="0" lang="en-US" altLang="ko-KR" dirty="0">
                <a:solidFill>
                  <a:srgbClr val="8064A2"/>
                </a:solidFill>
                <a:latin typeface="굴림" charset="0"/>
                <a:ea typeface="굴림" charset="0"/>
                <a:cs typeface="굴림" charset="0"/>
              </a:rPr>
              <a:t> </a:t>
            </a:r>
          </a:p>
          <a:p>
            <a:pPr>
              <a:defRPr/>
            </a:pPr>
            <a:r>
              <a:rPr lang="en-US" altLang="ko-KR" sz="1000" dirty="0">
                <a:solidFill>
                  <a:srgbClr val="8064A2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8"/>
          <p:cNvSpPr txBox="1">
            <a:spLocks noChangeArrowheads="1"/>
          </p:cNvSpPr>
          <p:nvPr/>
        </p:nvSpPr>
        <p:spPr>
          <a:xfrm>
            <a:off x="-2556792" y="1066510"/>
            <a:ext cx="9144000" cy="762000"/>
          </a:xfrm>
          <a:prstGeom prst="rect">
            <a:avLst/>
          </a:prstGeom>
          <a:noFill/>
          <a:ln/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anose="020B0600000101010101" pitchFamily="50" charset="-127"/>
              </a:rPr>
              <a:t>Contents</a:t>
            </a:r>
            <a:endParaRPr lang="en-US" altLang="ko-KR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anose="020B0600000101010101" pitchFamily="50" charset="-127"/>
            </a:endParaRPr>
          </a:p>
        </p:txBody>
      </p:sp>
      <p:sp>
        <p:nvSpPr>
          <p:cNvPr id="263" name="Line 2"/>
          <p:cNvSpPr>
            <a:spLocks noChangeShapeType="1"/>
          </p:cNvSpPr>
          <p:nvPr/>
        </p:nvSpPr>
        <p:spPr bwMode="auto">
          <a:xfrm flipH="1">
            <a:off x="3275856" y="2492896"/>
            <a:ext cx="513928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67" name="Text Box 6"/>
          <p:cNvSpPr txBox="1">
            <a:spLocks noChangeArrowheads="1"/>
          </p:cNvSpPr>
          <p:nvPr/>
        </p:nvSpPr>
        <p:spPr bwMode="auto">
          <a:xfrm>
            <a:off x="3923928" y="2308230"/>
            <a:ext cx="2228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ea typeface="굴림" panose="020B0600000101010101" pitchFamily="50" charset="-127"/>
              </a:rPr>
              <a:t>1. Click to add Title</a:t>
            </a:r>
          </a:p>
        </p:txBody>
      </p:sp>
      <p:sp>
        <p:nvSpPr>
          <p:cNvPr id="271" name="Text Box 12"/>
          <p:cNvSpPr txBox="1">
            <a:spLocks noChangeArrowheads="1"/>
          </p:cNvSpPr>
          <p:nvPr/>
        </p:nvSpPr>
        <p:spPr bwMode="auto">
          <a:xfrm>
            <a:off x="3923928" y="3194392"/>
            <a:ext cx="2228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ea typeface="굴림" panose="020B0600000101010101" pitchFamily="50" charset="-127"/>
              </a:rPr>
              <a:t>2. Click to add Title</a:t>
            </a:r>
          </a:p>
        </p:txBody>
      </p:sp>
      <p:sp>
        <p:nvSpPr>
          <p:cNvPr id="277" name="Text Box 18"/>
          <p:cNvSpPr txBox="1">
            <a:spLocks noChangeArrowheads="1"/>
          </p:cNvSpPr>
          <p:nvPr/>
        </p:nvSpPr>
        <p:spPr bwMode="auto">
          <a:xfrm>
            <a:off x="3923928" y="4058488"/>
            <a:ext cx="2228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ea typeface="굴림" panose="020B0600000101010101" pitchFamily="50" charset="-127"/>
              </a:rPr>
              <a:t>3. Click to add Title</a:t>
            </a:r>
          </a:p>
        </p:txBody>
      </p:sp>
      <p:sp>
        <p:nvSpPr>
          <p:cNvPr id="283" name="Text Box 24"/>
          <p:cNvSpPr txBox="1">
            <a:spLocks noChangeArrowheads="1"/>
          </p:cNvSpPr>
          <p:nvPr/>
        </p:nvSpPr>
        <p:spPr bwMode="auto">
          <a:xfrm>
            <a:off x="3929648" y="4931876"/>
            <a:ext cx="2228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ea typeface="굴림" panose="020B0600000101010101" pitchFamily="50" charset="-127"/>
              </a:rPr>
              <a:t>4. Click to add Title</a:t>
            </a: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 flipH="1">
            <a:off x="3275856" y="3419708"/>
            <a:ext cx="513928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" name="Line 2"/>
          <p:cNvSpPr>
            <a:spLocks noChangeShapeType="1"/>
          </p:cNvSpPr>
          <p:nvPr/>
        </p:nvSpPr>
        <p:spPr bwMode="auto">
          <a:xfrm flipH="1">
            <a:off x="3275856" y="4253717"/>
            <a:ext cx="513928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 flipH="1">
            <a:off x="3275856" y="5116542"/>
            <a:ext cx="513928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1043608" y="1747209"/>
            <a:ext cx="7119704" cy="14781"/>
          </a:xfrm>
          <a:prstGeom prst="line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/>
        </p:nvCxnSpPr>
        <p:spPr>
          <a:xfrm>
            <a:off x="1763688" y="980728"/>
            <a:ext cx="7128792" cy="0"/>
          </a:xfrm>
          <a:prstGeom prst="line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91025" y="755412"/>
            <a:ext cx="1359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accent4">
                    <a:lumMod val="75000"/>
                  </a:schemeClr>
                </a:solidFill>
                <a:ea typeface="굴림" panose="020B0600000101010101" pitchFamily="50" charset="-127"/>
              </a:rPr>
              <a:t>CHAPTR</a:t>
            </a:r>
            <a:r>
              <a:rPr lang="en-US" altLang="ko-KR" dirty="0" smtClean="0">
                <a:solidFill>
                  <a:schemeClr val="accent4">
                    <a:lumMod val="75000"/>
                  </a:schemeClr>
                </a:solidFill>
                <a:ea typeface="굴림" panose="020B0600000101010101" pitchFamily="50" charset="-127"/>
              </a:rPr>
              <a:t>. </a:t>
            </a:r>
            <a:r>
              <a:rPr lang="en-US" altLang="ko-KR" b="1" dirty="0" smtClean="0">
                <a:solidFill>
                  <a:schemeClr val="accent4">
                    <a:lumMod val="75000"/>
                  </a:schemeClr>
                </a:solidFill>
                <a:ea typeface="굴림" panose="020B0600000101010101" pitchFamily="50" charset="-127"/>
              </a:rPr>
              <a:t>1</a:t>
            </a:r>
            <a:endParaRPr lang="en-US" altLang="ko-KR" b="1" dirty="0">
              <a:solidFill>
                <a:schemeClr val="accent4">
                  <a:lumMod val="75000"/>
                </a:schemeClr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6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accent4"/>
                </a:solidFill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780928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accent4"/>
                </a:solidFill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accent4"/>
              </a:solidFill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68</Words>
  <Application>Microsoft Office PowerPoint</Application>
  <PresentationFormat>화면 슬라이드 쇼(4:3)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굴림</vt:lpstr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79</cp:revision>
  <dcterms:created xsi:type="dcterms:W3CDTF">2016-02-22T01:33:56Z</dcterms:created>
  <dcterms:modified xsi:type="dcterms:W3CDTF">2016-07-15T00:28:56Z</dcterms:modified>
</cp:coreProperties>
</file>