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2016-08-10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6281" y="2780928"/>
            <a:ext cx="4309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TEMPLATE</a:t>
            </a:r>
            <a:endParaRPr lang="ko-KR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501008"/>
            <a:ext cx="38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</a:rPr>
              <a:t>Will become the company which endeavors always. company respects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</a:rPr>
              <a:t>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3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79912" y="278092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780928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</a:t>
            </a:r>
            <a:r>
              <a:rPr lang="en-US" altLang="ko-KR" sz="5400" b="1" dirty="0" smtClean="0">
                <a:solidFill>
                  <a:srgbClr val="C00000"/>
                </a:solidFill>
                <a:ea typeface="휴먼매직체" panose="02030504000101010101" pitchFamily="18" charset="-127"/>
              </a:rPr>
              <a:t> </a:t>
            </a:r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you.</a:t>
            </a:r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49</cp:revision>
  <dcterms:created xsi:type="dcterms:W3CDTF">2016-02-22T01:33:56Z</dcterms:created>
  <dcterms:modified xsi:type="dcterms:W3CDTF">2016-08-10T00:54:05Z</dcterms:modified>
</cp:coreProperties>
</file>