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5" r:id="rId3"/>
    <p:sldId id="266" r:id="rId4"/>
    <p:sldId id="261" r:id="rId5"/>
    <p:sldId id="262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FDC688"/>
    <a:srgbClr val="3A3A3C"/>
    <a:srgbClr val="FFCC00"/>
    <a:srgbClr val="E08500"/>
    <a:srgbClr val="F99F6D"/>
    <a:srgbClr val="4DB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9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2B273-507B-45F0-BD64-1718B20A84E9}" type="datetimeFigureOut">
              <a:rPr lang="ko-KR" altLang="en-US" smtClean="0"/>
              <a:t>2016-07-20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CAD6C-3D91-4009-B467-624278DF8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0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14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E8B6-68B4-43B1-BBEE-CE627848F26E}" type="datetimeFigureOut">
              <a:rPr lang="ko-KR" altLang="en-US" smtClean="0"/>
              <a:t>2016-07-20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7C9A-2B81-46F9-AE9C-ED07209145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15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699792" y="3571201"/>
            <a:ext cx="3672408" cy="43386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987824" y="1998866"/>
            <a:ext cx="299812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</a:p>
          <a:p>
            <a:pPr algn="ctr"/>
            <a:r>
              <a:rPr lang="en-US" altLang="ko-KR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TEMPLATE</a:t>
            </a:r>
            <a:endParaRPr lang="ko-KR" altLang="en-US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04"/>
          <p:cNvSpPr>
            <a:spLocks noChangeArrowheads="1"/>
          </p:cNvSpPr>
          <p:nvPr/>
        </p:nvSpPr>
        <p:spPr bwMode="auto">
          <a:xfrm>
            <a:off x="2627784" y="3482777"/>
            <a:ext cx="3816424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굴림" charset="0"/>
              </a:rPr>
              <a:t>The best template for your presentation.</a:t>
            </a:r>
            <a:r>
              <a:rPr kumimoji="0" lang="en-US" altLang="ko-KR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굴림" charset="0"/>
              </a:rPr>
              <a:t> </a:t>
            </a:r>
          </a:p>
          <a:p>
            <a:pPr algn="ctr">
              <a:defRPr/>
            </a:pPr>
            <a:r>
              <a:rPr lang="en-US" altLang="ko-KR" sz="10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굴림" charset="0"/>
              </a:rPr>
              <a:t>Your this wants in this place to write the contents which. </a:t>
            </a:r>
          </a:p>
        </p:txBody>
      </p:sp>
    </p:spTree>
    <p:extLst>
      <p:ext uri="{BB962C8B-B14F-4D97-AF65-F5344CB8AC3E}">
        <p14:creationId xmlns:p14="http://schemas.microsoft.com/office/powerpoint/2010/main" val="16082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/>
          <p:cNvSpPr/>
          <p:nvPr/>
        </p:nvSpPr>
        <p:spPr>
          <a:xfrm>
            <a:off x="3337992" y="886193"/>
            <a:ext cx="2314128" cy="52658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Rectangle 18"/>
          <p:cNvSpPr txBox="1">
            <a:spLocks noChangeArrowheads="1"/>
          </p:cNvSpPr>
          <p:nvPr/>
        </p:nvSpPr>
        <p:spPr>
          <a:xfrm>
            <a:off x="-92869" y="794792"/>
            <a:ext cx="9144000" cy="762000"/>
          </a:xfrm>
          <a:prstGeom prst="rect">
            <a:avLst/>
          </a:prstGeom>
          <a:noFill/>
          <a:ln/>
        </p:spPr>
        <p:txBody>
          <a:bodyPr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panose="020B0600000101010101" pitchFamily="50" charset="-127"/>
              </a:rPr>
              <a:t>Contents</a:t>
            </a:r>
            <a:endParaRPr lang="en-US" altLang="ko-KR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굴림" panose="020B0600000101010101" pitchFamily="50" charset="-127"/>
            </a:endParaRPr>
          </a:p>
        </p:txBody>
      </p:sp>
      <p:grpSp>
        <p:nvGrpSpPr>
          <p:cNvPr id="112" name="Group 75"/>
          <p:cNvGrpSpPr>
            <a:grpSpLocks/>
          </p:cNvGrpSpPr>
          <p:nvPr/>
        </p:nvGrpSpPr>
        <p:grpSpPr bwMode="auto">
          <a:xfrm>
            <a:off x="2209801" y="2057402"/>
            <a:ext cx="4800600" cy="461963"/>
            <a:chOff x="1392" y="1296"/>
            <a:chExt cx="3024" cy="291"/>
          </a:xfrm>
        </p:grpSpPr>
        <p:sp>
          <p:nvSpPr>
            <p:cNvPr id="113" name="Line 7"/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15" name="Text Box 8"/>
            <p:cNvSpPr txBox="1">
              <a:spLocks noChangeArrowheads="1"/>
            </p:cNvSpPr>
            <p:nvPr/>
          </p:nvSpPr>
          <p:spPr bwMode="auto">
            <a:xfrm>
              <a:off x="1899" y="1296"/>
              <a:ext cx="18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2400" dirty="0">
                  <a:solidFill>
                    <a:srgbClr val="17375E"/>
                  </a:solidFill>
                  <a:ea typeface="굴림" panose="020B0600000101010101" pitchFamily="50" charset="-127"/>
                </a:rPr>
                <a:t>1. Click to add Title</a:t>
              </a:r>
            </a:p>
          </p:txBody>
        </p:sp>
      </p:grpSp>
      <p:grpSp>
        <p:nvGrpSpPr>
          <p:cNvPr id="118" name="Group 76"/>
          <p:cNvGrpSpPr>
            <a:grpSpLocks/>
          </p:cNvGrpSpPr>
          <p:nvPr/>
        </p:nvGrpSpPr>
        <p:grpSpPr bwMode="auto">
          <a:xfrm>
            <a:off x="2209801" y="2819403"/>
            <a:ext cx="4800600" cy="461963"/>
            <a:chOff x="1392" y="1776"/>
            <a:chExt cx="3024" cy="291"/>
          </a:xfrm>
        </p:grpSpPr>
        <p:sp>
          <p:nvSpPr>
            <p:cNvPr id="119" name="Line 48"/>
            <p:cNvSpPr>
              <a:spLocks noChangeShapeType="1"/>
            </p:cNvSpPr>
            <p:nvPr/>
          </p:nvSpPr>
          <p:spPr bwMode="auto">
            <a:xfrm>
              <a:off x="1392" y="2062"/>
              <a:ext cx="3024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>
                <a:solidFill>
                  <a:srgbClr val="17375E"/>
                </a:solidFill>
              </a:endParaRPr>
            </a:p>
          </p:txBody>
        </p:sp>
        <p:sp>
          <p:nvSpPr>
            <p:cNvPr id="121" name="Text Box 52"/>
            <p:cNvSpPr txBox="1">
              <a:spLocks noChangeArrowheads="1"/>
            </p:cNvSpPr>
            <p:nvPr/>
          </p:nvSpPr>
          <p:spPr bwMode="auto">
            <a:xfrm>
              <a:off x="1899" y="1776"/>
              <a:ext cx="18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2400" dirty="0">
                  <a:solidFill>
                    <a:srgbClr val="17375E"/>
                  </a:solidFill>
                  <a:ea typeface="굴림" panose="020B0600000101010101" pitchFamily="50" charset="-127"/>
                </a:rPr>
                <a:t>2. Click to add Title</a:t>
              </a:r>
            </a:p>
          </p:txBody>
        </p:sp>
      </p:grpSp>
      <p:grpSp>
        <p:nvGrpSpPr>
          <p:cNvPr id="124" name="Group 77"/>
          <p:cNvGrpSpPr>
            <a:grpSpLocks/>
          </p:cNvGrpSpPr>
          <p:nvPr/>
        </p:nvGrpSpPr>
        <p:grpSpPr bwMode="auto">
          <a:xfrm>
            <a:off x="2209801" y="3581404"/>
            <a:ext cx="4800600" cy="461963"/>
            <a:chOff x="1392" y="2256"/>
            <a:chExt cx="3024" cy="291"/>
          </a:xfrm>
        </p:grpSpPr>
        <p:sp>
          <p:nvSpPr>
            <p:cNvPr id="125" name="Line 54"/>
            <p:cNvSpPr>
              <a:spLocks noChangeShapeType="1"/>
            </p:cNvSpPr>
            <p:nvPr/>
          </p:nvSpPr>
          <p:spPr bwMode="auto">
            <a:xfrm>
              <a:off x="1392" y="2542"/>
              <a:ext cx="3024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>
                <a:solidFill>
                  <a:srgbClr val="17375E"/>
                </a:solidFill>
              </a:endParaRPr>
            </a:p>
          </p:txBody>
        </p:sp>
        <p:sp>
          <p:nvSpPr>
            <p:cNvPr id="127" name="Text Box 58"/>
            <p:cNvSpPr txBox="1">
              <a:spLocks noChangeArrowheads="1"/>
            </p:cNvSpPr>
            <p:nvPr/>
          </p:nvSpPr>
          <p:spPr bwMode="auto">
            <a:xfrm>
              <a:off x="1899" y="2256"/>
              <a:ext cx="18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2400">
                  <a:solidFill>
                    <a:srgbClr val="17375E"/>
                  </a:solidFill>
                  <a:ea typeface="굴림" panose="020B0600000101010101" pitchFamily="50" charset="-127"/>
                </a:rPr>
                <a:t>3. Click to add Title</a:t>
              </a:r>
            </a:p>
          </p:txBody>
        </p:sp>
      </p:grpSp>
      <p:grpSp>
        <p:nvGrpSpPr>
          <p:cNvPr id="130" name="Group 78"/>
          <p:cNvGrpSpPr>
            <a:grpSpLocks/>
          </p:cNvGrpSpPr>
          <p:nvPr/>
        </p:nvGrpSpPr>
        <p:grpSpPr bwMode="auto">
          <a:xfrm>
            <a:off x="2209801" y="4343405"/>
            <a:ext cx="4800600" cy="461963"/>
            <a:chOff x="1392" y="2736"/>
            <a:chExt cx="3024" cy="291"/>
          </a:xfrm>
        </p:grpSpPr>
        <p:sp>
          <p:nvSpPr>
            <p:cNvPr id="131" name="Line 60"/>
            <p:cNvSpPr>
              <a:spLocks noChangeShapeType="1"/>
            </p:cNvSpPr>
            <p:nvPr/>
          </p:nvSpPr>
          <p:spPr bwMode="auto">
            <a:xfrm>
              <a:off x="1392" y="3022"/>
              <a:ext cx="3024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>
                <a:solidFill>
                  <a:srgbClr val="17375E"/>
                </a:solidFill>
              </a:endParaRPr>
            </a:p>
          </p:txBody>
        </p:sp>
        <p:sp>
          <p:nvSpPr>
            <p:cNvPr id="133" name="Text Box 64"/>
            <p:cNvSpPr txBox="1">
              <a:spLocks noChangeArrowheads="1"/>
            </p:cNvSpPr>
            <p:nvPr/>
          </p:nvSpPr>
          <p:spPr bwMode="auto">
            <a:xfrm>
              <a:off x="1899" y="2736"/>
              <a:ext cx="18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2400">
                  <a:solidFill>
                    <a:srgbClr val="17375E"/>
                  </a:solidFill>
                  <a:ea typeface="굴림" panose="020B0600000101010101" pitchFamily="50" charset="-127"/>
                </a:rPr>
                <a:t>4. Click to add Title</a:t>
              </a:r>
            </a:p>
          </p:txBody>
        </p:sp>
      </p:grpSp>
      <p:grpSp>
        <p:nvGrpSpPr>
          <p:cNvPr id="136" name="Group 79"/>
          <p:cNvGrpSpPr>
            <a:grpSpLocks/>
          </p:cNvGrpSpPr>
          <p:nvPr/>
        </p:nvGrpSpPr>
        <p:grpSpPr bwMode="auto">
          <a:xfrm>
            <a:off x="2224087" y="5108580"/>
            <a:ext cx="4800600" cy="461963"/>
            <a:chOff x="1401" y="3168"/>
            <a:chExt cx="3024" cy="291"/>
          </a:xfrm>
        </p:grpSpPr>
        <p:sp>
          <p:nvSpPr>
            <p:cNvPr id="137" name="Line 70"/>
            <p:cNvSpPr>
              <a:spLocks noChangeShapeType="1"/>
            </p:cNvSpPr>
            <p:nvPr/>
          </p:nvSpPr>
          <p:spPr bwMode="auto">
            <a:xfrm>
              <a:off x="1401" y="3454"/>
              <a:ext cx="3024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>
                <a:solidFill>
                  <a:srgbClr val="17375E"/>
                </a:solidFill>
              </a:endParaRPr>
            </a:p>
          </p:txBody>
        </p:sp>
        <p:sp>
          <p:nvSpPr>
            <p:cNvPr id="139" name="Text Box 74"/>
            <p:cNvSpPr txBox="1">
              <a:spLocks noChangeArrowheads="1"/>
            </p:cNvSpPr>
            <p:nvPr/>
          </p:nvSpPr>
          <p:spPr bwMode="auto">
            <a:xfrm>
              <a:off x="1908" y="3168"/>
              <a:ext cx="18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ko-KR" sz="2400">
                  <a:solidFill>
                    <a:srgbClr val="17375E"/>
                  </a:solidFill>
                  <a:ea typeface="굴림" panose="020B0600000101010101" pitchFamily="50" charset="-127"/>
                </a:rPr>
                <a:t>5. Click to add Title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10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36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707904" y="2780928"/>
            <a:ext cx="2016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b="1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Q&amp;A</a:t>
            </a:r>
            <a:endParaRPr lang="ko-KR" altLang="en-US" sz="5400" b="1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066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1187624" y="2780928"/>
            <a:ext cx="5324128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5400" b="1" dirty="0" smtClean="0">
                <a:solidFill>
                  <a:schemeClr val="tx2">
                    <a:lumMod val="75000"/>
                  </a:schemeClr>
                </a:solidFill>
                <a:ea typeface="휴먼매직체" panose="02030504000101010101" pitchFamily="18" charset="-127"/>
              </a:rPr>
              <a:t>Thank you.</a:t>
            </a:r>
            <a:endParaRPr lang="ko-KR" altLang="en-US" sz="3200" b="1" dirty="0">
              <a:solidFill>
                <a:schemeClr val="tx2">
                  <a:lumMod val="75000"/>
                </a:schemeClr>
              </a:solidFill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20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56</Words>
  <Application>Microsoft Office PowerPoint</Application>
  <PresentationFormat>화면 슬라이드 쇼(4:3)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굴림</vt:lpstr>
      <vt:lpstr>나눔고딕</vt:lpstr>
      <vt:lpstr>맑은 고딕</vt:lpstr>
      <vt:lpstr>-윤고딕130</vt:lpstr>
      <vt:lpstr>휴먼매직체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70</cp:revision>
  <dcterms:created xsi:type="dcterms:W3CDTF">2016-02-22T01:33:56Z</dcterms:created>
  <dcterms:modified xsi:type="dcterms:W3CDTF">2016-07-20T00:21:07Z</dcterms:modified>
</cp:coreProperties>
</file>