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3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204864"/>
            <a:ext cx="4309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TEMPLATE</a:t>
            </a:r>
            <a:endParaRPr lang="ko-KR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6536" y="3645024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>
                <a:solidFill>
                  <a:schemeClr val="bg1"/>
                </a:solidFill>
              </a:rPr>
              <a:t>Thinks the customer first of all. Will increase in the customer and thanks. </a:t>
            </a:r>
          </a:p>
          <a:p>
            <a:r>
              <a:rPr lang="en-US" altLang="ko-KR" sz="800" b="1" dirty="0" smtClean="0">
                <a:solidFill>
                  <a:schemeClr val="bg1"/>
                </a:solidFill>
              </a:rPr>
              <a:t>Will become the company which endeavors always. company respects</a:t>
            </a:r>
          </a:p>
          <a:p>
            <a:r>
              <a:rPr lang="en-US" altLang="ko-KR" sz="800" b="1" dirty="0" smtClean="0">
                <a:solidFill>
                  <a:schemeClr val="bg1"/>
                </a:solidFill>
              </a:rPr>
              <a:t>everybody is doing a best.</a:t>
            </a:r>
          </a:p>
        </p:txBody>
      </p:sp>
      <p:sp>
        <p:nvSpPr>
          <p:cNvPr id="4" name="Rectangle 304"/>
          <p:cNvSpPr>
            <a:spLocks noChangeArrowheads="1"/>
          </p:cNvSpPr>
          <p:nvPr/>
        </p:nvSpPr>
        <p:spPr bwMode="auto">
          <a:xfrm>
            <a:off x="1366536" y="2969701"/>
            <a:ext cx="3816424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b="1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The best template for your presentation.</a:t>
            </a:r>
            <a:r>
              <a:rPr kumimoji="0" lang="en-US" altLang="ko-KR" dirty="0">
                <a:solidFill>
                  <a:schemeClr val="bg1"/>
                </a:solidFill>
                <a:latin typeface="굴림" charset="0"/>
                <a:ea typeface="굴림" charset="0"/>
                <a:cs typeface="굴림" charset="0"/>
              </a:rPr>
              <a:t> 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charset="0"/>
                <a:ea typeface="굴림" charset="0"/>
                <a:cs typeface="굴림" charset="0"/>
              </a:rPr>
              <a:t>Your this wants in this place to write the contents which. 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-92869" y="938808"/>
            <a:ext cx="9144000" cy="762000"/>
          </a:xfrm>
          <a:prstGeom prst="rect">
            <a:avLst/>
          </a:prstGeom>
          <a:noFill/>
          <a:ln/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anose="020B0600000101010101" pitchFamily="50" charset="-127"/>
              </a:rPr>
              <a:t>Contents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72208" cy="9233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 </a:t>
            </a:r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57</Words>
  <Application>Microsoft Office PowerPoint</Application>
  <PresentationFormat>화면 슬라이드 쇼(4:3)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42</cp:revision>
  <dcterms:created xsi:type="dcterms:W3CDTF">2016-02-22T01:33:56Z</dcterms:created>
  <dcterms:modified xsi:type="dcterms:W3CDTF">2016-07-20T00:12:26Z</dcterms:modified>
</cp:coreProperties>
</file>