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4125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01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964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3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78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59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14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31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6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2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98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60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223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EA13-EF15-40F7-8654-C88FAABCE98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47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908795" y="2636912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95894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15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Thank</a:t>
            </a:r>
            <a:r>
              <a:rPr lang="en-US" altLang="ko-KR" b="1" dirty="0">
                <a:solidFill>
                  <a:srgbClr val="4D4D4D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947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</cp:revision>
  <dcterms:created xsi:type="dcterms:W3CDTF">2014-10-08T01:13:43Z</dcterms:created>
  <dcterms:modified xsi:type="dcterms:W3CDTF">2016-07-18T00:53:18Z</dcterms:modified>
</cp:coreProperties>
</file>