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D0E"/>
    <a:srgbClr val="660908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96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82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69534" y="2011487"/>
            <a:ext cx="52230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TEMPLATE</a:t>
            </a:r>
            <a:endParaRPr lang="ko-KR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7701" y="2733518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/>
              <a:t>Will become the company which endeavors always. company respects</a:t>
            </a:r>
          </a:p>
          <a:p>
            <a:pPr algn="ctr"/>
            <a:r>
              <a:rPr lang="en-US" altLang="ko-KR" sz="800" b="1" dirty="0" smtClean="0"/>
              <a:t>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3419872" y="2708920"/>
            <a:ext cx="208376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6609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-윤고딕130" panose="02030504000101010101" pitchFamily="18" charset="-127"/>
              </a:rPr>
              <a:t>Q&amp;A</a:t>
            </a:r>
            <a:endParaRPr lang="ko-KR" altLang="en-US" sz="5400" b="1" dirty="0">
              <a:solidFill>
                <a:srgbClr val="6609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708920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6609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rgbClr val="6609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6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20</cp:revision>
  <dcterms:created xsi:type="dcterms:W3CDTF">2016-02-22T01:33:56Z</dcterms:created>
  <dcterms:modified xsi:type="dcterms:W3CDTF">2016-07-15T01:34:03Z</dcterms:modified>
</cp:coreProperties>
</file>