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D75"/>
    <a:srgbClr val="EB786F"/>
    <a:srgbClr val="EF958D"/>
    <a:srgbClr val="A2AAA0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678CF-B5AA-4111-BB35-785C359A599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539BB-8CED-4B47-A1E2-94B19354F4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6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96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82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5856" y="1340768"/>
            <a:ext cx="27410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3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852936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35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852936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</cp:revision>
  <dcterms:created xsi:type="dcterms:W3CDTF">2016-02-22T01:33:56Z</dcterms:created>
  <dcterms:modified xsi:type="dcterms:W3CDTF">2016-07-15T01:55:44Z</dcterms:modified>
</cp:coreProperties>
</file>