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43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997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20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0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12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02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40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551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96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0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61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47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08520" y="1631281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113384" y="2810793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35787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8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Q &amp;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23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Thank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02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59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2015-05-06T01:36:31Z</dcterms:created>
  <dcterms:modified xsi:type="dcterms:W3CDTF">2016-07-15T02:33:26Z</dcterms:modified>
</cp:coreProperties>
</file>