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03B"/>
    <a:srgbClr val="FF9900"/>
    <a:srgbClr val="FF9933"/>
    <a:srgbClr val="DB5786"/>
    <a:srgbClr val="DB579C"/>
    <a:srgbClr val="D6408F"/>
    <a:srgbClr val="DE38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9766-CDE4-4FD6-8C8C-7433F9C5D26C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79FF-2D9B-4A0C-AE64-B219AA6947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9593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9766-CDE4-4FD6-8C8C-7433F9C5D26C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79FF-2D9B-4A0C-AE64-B219AA6947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293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9766-CDE4-4FD6-8C8C-7433F9C5D26C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79FF-2D9B-4A0C-AE64-B219AA6947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9426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9766-CDE4-4FD6-8C8C-7433F9C5D26C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79FF-2D9B-4A0C-AE64-B219AA6947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1785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71600" y="443711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71600" y="292494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9766-CDE4-4FD6-8C8C-7433F9C5D26C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79FF-2D9B-4A0C-AE64-B219AA6947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292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9766-CDE4-4FD6-8C8C-7433F9C5D26C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79FF-2D9B-4A0C-AE64-B219AA6947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505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9766-CDE4-4FD6-8C8C-7433F9C5D26C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79FF-2D9B-4A0C-AE64-B219AA6947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57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9766-CDE4-4FD6-8C8C-7433F9C5D26C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79FF-2D9B-4A0C-AE64-B219AA6947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117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9766-CDE4-4FD6-8C8C-7433F9C5D26C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79FF-2D9B-4A0C-AE64-B219AA6947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4662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9766-CDE4-4FD6-8C8C-7433F9C5D26C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79FF-2D9B-4A0C-AE64-B219AA6947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5324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9766-CDE4-4FD6-8C8C-7433F9C5D26C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79FF-2D9B-4A0C-AE64-B219AA6947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8009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99766-CDE4-4FD6-8C8C-7433F9C5D26C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479FF-2D9B-4A0C-AE64-B219AA6947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6599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7"/>
          <p:cNvSpPr>
            <a:spLocks noChangeArrowheads="1"/>
          </p:cNvSpPr>
          <p:nvPr/>
        </p:nvSpPr>
        <p:spPr bwMode="auto">
          <a:xfrm>
            <a:off x="3059832" y="3712071"/>
            <a:ext cx="37433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lang="en-US" altLang="ko-KR" sz="800" dirty="0">
                <a:solidFill>
                  <a:srgbClr val="4D4D4D"/>
                </a:solidFill>
                <a:latin typeface="Arial" charset="0"/>
                <a:cs typeface="Arial" charset="0"/>
              </a:rPr>
              <a:t>Our company respects everybody is doing a best. Thinks the customer first of all. Will increase in the customer and thanks. Will become the company which endeavors always. company respects everybody is doing a best. Thinks the customer first of all. Loves the customer. </a:t>
            </a:r>
          </a:p>
        </p:txBody>
      </p:sp>
      <p:sp>
        <p:nvSpPr>
          <p:cNvPr id="7" name="Text Box 58"/>
          <p:cNvSpPr txBox="1">
            <a:spLocks noChangeArrowheads="1"/>
          </p:cNvSpPr>
          <p:nvPr/>
        </p:nvSpPr>
        <p:spPr bwMode="auto">
          <a:xfrm>
            <a:off x="2987824" y="2422712"/>
            <a:ext cx="4275138" cy="142301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6800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>
              <a:lnSpc>
                <a:spcPct val="80000"/>
              </a:lnSpc>
            </a:pPr>
            <a:r>
              <a:rPr lang="en-US" altLang="ko-KR" sz="5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POWER </a:t>
            </a:r>
          </a:p>
          <a:p>
            <a:pPr algn="l" eaLnBrk="1" hangingPunct="1">
              <a:lnSpc>
                <a:spcPct val="80000"/>
              </a:lnSpc>
            </a:pPr>
            <a:r>
              <a:rPr lang="en-US" altLang="ko-KR" sz="5400" b="1" dirty="0">
                <a:solidFill>
                  <a:srgbClr val="4D4D4D"/>
                </a:solidFill>
                <a:latin typeface="Arial" charset="0"/>
              </a:rPr>
              <a:t>TEMPLATE</a:t>
            </a:r>
          </a:p>
        </p:txBody>
      </p:sp>
    </p:spTree>
    <p:extLst>
      <p:ext uri="{BB962C8B-B14F-4D97-AF65-F5344CB8AC3E}">
        <p14:creationId xmlns:p14="http://schemas.microsoft.com/office/powerpoint/2010/main" val="1758148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83736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331640" y="2924944"/>
            <a:ext cx="7414592" cy="1470025"/>
          </a:xfrm>
        </p:spPr>
        <p:txBody>
          <a:bodyPr/>
          <a:lstStyle/>
          <a:p>
            <a:pPr lvl="0" algn="r">
              <a:lnSpc>
                <a:spcPct val="80000"/>
              </a:lnSpc>
              <a:spcBef>
                <a:spcPts val="0"/>
              </a:spcBef>
            </a:pPr>
            <a:r>
              <a:rPr lang="en-US" altLang="ko-KR" sz="54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  <a:cs typeface="+mn-cs"/>
              </a:rPr>
              <a:t>THANK </a:t>
            </a:r>
            <a:r>
              <a:rPr lang="en-US" altLang="ko-K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cs typeface="+mn-cs"/>
              </a:rPr>
              <a:t>YOU</a:t>
            </a:r>
            <a:endParaRPr lang="en-US" altLang="ko-K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5793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55</Words>
  <Application>Microsoft Office PowerPoint</Application>
  <PresentationFormat>화면 슬라이드 쇼(4:3)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굴림</vt:lpstr>
      <vt:lpstr>맑은 고딕</vt:lpstr>
      <vt:lpstr>Arial</vt:lpstr>
      <vt:lpstr>Office 테마</vt:lpstr>
      <vt:lpstr>PowerPoint 프레젠테이션</vt:lpstr>
      <vt:lpstr>PowerPoint 프레젠테이션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단과대 컬러 PPT</dc:title>
  <dc:creator>user</dc:creator>
  <cp:lastModifiedBy>user</cp:lastModifiedBy>
  <cp:revision>7</cp:revision>
  <dcterms:created xsi:type="dcterms:W3CDTF">2014-07-15T01:26:20Z</dcterms:created>
  <dcterms:modified xsi:type="dcterms:W3CDTF">2016-07-18T00:59:11Z</dcterms:modified>
</cp:coreProperties>
</file>