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43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997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20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03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012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02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40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551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896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0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61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CC10-E430-4C6E-9E46-BC689AAD60E1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A66BF-357C-437F-A996-4CD269339B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4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00338" y="2403475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578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8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Q &amp;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3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EB3A03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02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59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2015-05-06T01:36:31Z</dcterms:created>
  <dcterms:modified xsi:type="dcterms:W3CDTF">2016-07-15T02:38:43Z</dcterms:modified>
</cp:coreProperties>
</file>