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2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25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3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9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5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22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18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44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28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7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9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38F2-7231-4EAC-AA9C-869B0E22505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F585-F3CA-4A77-A8CE-820569D9A7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754485" y="262892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C00000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979712" y="242088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8816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2"/>
          <p:cNvSpPr>
            <a:spLocks noChangeArrowheads="1"/>
          </p:cNvSpPr>
          <p:nvPr/>
        </p:nvSpPr>
        <p:spPr bwMode="auto">
          <a:xfrm>
            <a:off x="1278972" y="44624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137617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C00000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65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59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다음_Regular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2014-12-11T00:49:24Z</dcterms:created>
  <dcterms:modified xsi:type="dcterms:W3CDTF">2016-07-15T04:17:13Z</dcterms:modified>
</cp:coreProperties>
</file>