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083"/>
    <a:srgbClr val="FA2EC0"/>
    <a:srgbClr val="E905A8"/>
    <a:srgbClr val="D9D9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39752" y="1628800"/>
            <a:ext cx="4392488" cy="147002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77480" y="3140968"/>
            <a:ext cx="43845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3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08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16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99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90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52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06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33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0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46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9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E25C-18C8-4F21-8F83-F12510A5743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4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11758" y="2060848"/>
            <a:ext cx="4392489" cy="1470025"/>
          </a:xfrm>
        </p:spPr>
        <p:txBody>
          <a:bodyPr>
            <a:normAutofit fontScale="90000"/>
          </a:bodyPr>
          <a:lstStyle/>
          <a:p>
            <a:r>
              <a:rPr lang="en-US" altLang="ko-KR" sz="8000" b="1" dirty="0" smtClean="0">
                <a:solidFill>
                  <a:srgbClr val="FAB0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백제 B" panose="02020603020101020101" pitchFamily="18" charset="-127"/>
                <a:ea typeface="한컴 백제 B" panose="02020603020101020101" pitchFamily="18" charset="-127"/>
              </a:rPr>
              <a:t>Power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백제 B" panose="02020603020101020101" pitchFamily="18" charset="-127"/>
                <a:ea typeface="한컴 백제 B" panose="02020603020101020101" pitchFamily="18" charset="-127"/>
              </a:rPr>
              <a:t>TEMPLATE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736340" y="378904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6341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8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4392489" cy="1470025"/>
          </a:xfrm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rgbClr val="FAB083"/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Q &amp; </a:t>
            </a:r>
            <a:r>
              <a:rPr lang="en-US" altLang="ko-KR" sz="5400" b="1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A</a:t>
            </a:r>
            <a:endParaRPr lang="ko-KR" altLang="en-US" sz="5400" b="1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0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2411760" y="2420888"/>
            <a:ext cx="439248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000" b="1" dirty="0" smtClean="0">
                <a:solidFill>
                  <a:srgbClr val="FAB083"/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THANK </a:t>
            </a:r>
            <a:r>
              <a:rPr lang="en-US" altLang="ko-KR" sz="8000" b="1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YOU</a:t>
            </a:r>
            <a:endParaRPr lang="ko-KR" altLang="en-US" sz="8000" b="1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90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백제 B</vt:lpstr>
      <vt:lpstr>Arial</vt:lpstr>
      <vt:lpstr>Office 테마</vt:lpstr>
      <vt:lpstr>Power TEMPLATE</vt:lpstr>
      <vt:lpstr>PowerPoint 프레젠테이션</vt:lpstr>
      <vt:lpstr>Q &amp; A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A+학습전략</dc:title>
  <dc:creator>user</dc:creator>
  <cp:lastModifiedBy>user</cp:lastModifiedBy>
  <cp:revision>6</cp:revision>
  <dcterms:created xsi:type="dcterms:W3CDTF">2015-01-19T07:36:35Z</dcterms:created>
  <dcterms:modified xsi:type="dcterms:W3CDTF">2016-07-15T04:31:23Z</dcterms:modified>
</cp:coreProperties>
</file>