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5760640" cy="133414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23528" y="3276124"/>
            <a:ext cx="5760640" cy="1198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86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58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9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7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09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0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08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8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60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7EA8-7837-4524-B72B-53169B6A3857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altLang="ko-KR" sz="4800" b="1" dirty="0" smtClean="0">
                <a:solidFill>
                  <a:schemeClr val="accent3">
                    <a:lumMod val="50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</a:t>
            </a:r>
            <a:r>
              <a:rPr lang="en-US" altLang="ko-KR" sz="4800" b="1" dirty="0">
                <a:solidFill>
                  <a:srgbClr val="FF4747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/>
            </a:r>
            <a:br>
              <a:rPr lang="en-US" altLang="ko-KR" sz="4800" b="1" dirty="0">
                <a:solidFill>
                  <a:srgbClr val="FF4747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</a:b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47157" y="369188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009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0"/>
          <p:cNvGrpSpPr>
            <a:grpSpLocks/>
          </p:cNvGrpSpPr>
          <p:nvPr/>
        </p:nvGrpSpPr>
        <p:grpSpPr bwMode="auto">
          <a:xfrm>
            <a:off x="451997" y="1846872"/>
            <a:ext cx="2159000" cy="1655762"/>
            <a:chOff x="748" y="2112"/>
            <a:chExt cx="4355" cy="1545"/>
          </a:xfrm>
        </p:grpSpPr>
        <p:sp>
          <p:nvSpPr>
            <p:cNvPr id="5" name="AutoShape 118"/>
            <p:cNvSpPr>
              <a:spLocks noChangeArrowheads="1"/>
            </p:cNvSpPr>
            <p:nvPr/>
          </p:nvSpPr>
          <p:spPr bwMode="auto">
            <a:xfrm rot="5400000">
              <a:off x="2177" y="731"/>
              <a:ext cx="1497" cy="4355"/>
            </a:xfrm>
            <a:prstGeom prst="flowChartDelay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0"/>
                  </a:schemeClr>
                </a:gs>
                <a:gs pos="100000">
                  <a:schemeClr val="bg2">
                    <a:alpha val="17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AutoShape 119"/>
            <p:cNvSpPr>
              <a:spLocks noChangeArrowheads="1"/>
            </p:cNvSpPr>
            <p:nvPr/>
          </p:nvSpPr>
          <p:spPr bwMode="auto">
            <a:xfrm rot="5400000">
              <a:off x="2194" y="727"/>
              <a:ext cx="1450" cy="4219"/>
            </a:xfrm>
            <a:prstGeom prst="flowChartDelay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0"/>
                  </a:schemeClr>
                </a:gs>
                <a:gs pos="100000">
                  <a:schemeClr val="bg2">
                    <a:alpha val="7001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23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altLang="ko-KR" sz="72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 &amp; </a:t>
            </a:r>
            <a:r>
              <a:rPr lang="en-US" altLang="ko-KR" sz="7200" b="1" dirty="0" smtClean="0">
                <a:solidFill>
                  <a:schemeClr val="accent3">
                    <a:lumMod val="50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7200" b="1" dirty="0">
              <a:solidFill>
                <a:schemeClr val="accent3">
                  <a:lumMod val="50000"/>
                </a:schemeClr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5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4752528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en-US" altLang="ko-KR" sz="54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 </a:t>
            </a:r>
            <a:r>
              <a:rPr lang="en-US" altLang="ko-KR" sz="5400" b="1" dirty="0" smtClean="0">
                <a:solidFill>
                  <a:schemeClr val="accent6">
                    <a:lumMod val="75000"/>
                  </a:schemeClr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5400" b="1" dirty="0">
              <a:solidFill>
                <a:schemeClr val="accent6">
                  <a:lumMod val="75000"/>
                </a:schemeClr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7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 학습전략</dc:title>
  <dc:creator>user</dc:creator>
  <cp:lastModifiedBy>user</cp:lastModifiedBy>
  <cp:revision>11</cp:revision>
  <dcterms:created xsi:type="dcterms:W3CDTF">2015-01-19T05:41:33Z</dcterms:created>
  <dcterms:modified xsi:type="dcterms:W3CDTF">2016-07-15T04:37:19Z</dcterms:modified>
</cp:coreProperties>
</file>