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3A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2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625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025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934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294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585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422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518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644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28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277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698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20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683568" y="2052861"/>
            <a:ext cx="7772400" cy="147002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rgbClr val="EB3A03"/>
                </a:solidFill>
                <a:latin typeface="Arial" charset="0"/>
              </a:rPr>
              <a:t>POWER</a:t>
            </a:r>
            <a:r>
              <a:rPr lang="en-US" altLang="ko-KR" b="1" dirty="0" smtClean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TEMPLATE</a:t>
            </a:r>
            <a:endParaRPr lang="ko-KR" altLang="en-US" dirty="0"/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1908795" y="1844824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88164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13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rgbClr val="EB3A03"/>
                </a:solidFill>
                <a:latin typeface="Arial" charset="0"/>
              </a:rPr>
              <a:t>THANK</a:t>
            </a:r>
            <a:r>
              <a:rPr lang="en-US" altLang="ko-KR" b="1" dirty="0" smtClean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YOU.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9655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56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굴림</vt:lpstr>
      <vt:lpstr>맑은 고딕</vt:lpstr>
      <vt:lpstr>Arial</vt:lpstr>
      <vt:lpstr>Office 테마</vt:lpstr>
      <vt:lpstr>POWER TEMPLATE</vt:lpstr>
      <vt:lpstr>PowerPoint 프레젠테이션</vt:lpstr>
      <vt:lpstr>THANK YOU.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</cp:revision>
  <dcterms:created xsi:type="dcterms:W3CDTF">2014-12-11T00:49:24Z</dcterms:created>
  <dcterms:modified xsi:type="dcterms:W3CDTF">2016-07-15T04:42:38Z</dcterms:modified>
</cp:coreProperties>
</file>