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333" autoAdjust="0"/>
  </p:normalViewPr>
  <p:slideViewPr>
    <p:cSldViewPr>
      <p:cViewPr varScale="1">
        <p:scale>
          <a:sx n="86" d="100"/>
          <a:sy n="86" d="100"/>
        </p:scale>
        <p:origin x="972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821959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5129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425816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432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51764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29420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93313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6538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54019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98729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830793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4A89BD-4C4D-40DB-AC49-1A2956A30971}" type="datetimeFigureOut">
              <a:rPr lang="ko-KR" altLang="en-US" smtClean="0"/>
              <a:t>2016-07-18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75C747-E6AD-4B8F-90AD-25C716DEAEC9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1953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2267744" y="2060848"/>
            <a:ext cx="7772400" cy="1470025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altLang="ko-KR" b="1" dirty="0">
                <a:solidFill>
                  <a:schemeClr val="bg1"/>
                </a:solidFill>
                <a:latin typeface="Arial" charset="0"/>
              </a:rPr>
              <a:t>POWER </a:t>
            </a:r>
            <a:r>
              <a:rPr lang="en-US" altLang="ko-KR" b="1" dirty="0" smtClean="0">
                <a:solidFill>
                  <a:schemeClr val="bg1"/>
                </a:solidFill>
                <a:latin typeface="Arial" charset="0"/>
              </a:rPr>
              <a:t>TEMPLATE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5" name="직사각형 7"/>
          <p:cNvSpPr>
            <a:spLocks noChangeArrowheads="1"/>
          </p:cNvSpPr>
          <p:nvPr/>
        </p:nvSpPr>
        <p:spPr bwMode="auto">
          <a:xfrm>
            <a:off x="3491880" y="3140968"/>
            <a:ext cx="532859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굴림" charset="-127"/>
                <a:ea typeface="굴림" charset="-127"/>
              </a:defRPr>
            </a:lvl9pPr>
          </a:lstStyle>
          <a:p>
            <a:pPr algn="r" eaLnBrk="1" hangingPunct="1"/>
            <a:r>
              <a:rPr lang="en-US" altLang="ko-KR" sz="800" b="1" dirty="0">
                <a:solidFill>
                  <a:schemeClr val="bg1"/>
                </a:solidFill>
                <a:latin typeface="Arial" charset="0"/>
                <a:cs typeface="Arial" charset="0"/>
              </a:rPr>
              <a:t>Our company respects everybody is doing a best. Thinks the customer first of all. Will increase in the customer and thanks. Will become the company which endeavors always. company respects everybody is doing a best. Thinks the customer first of all. Loves the customer. </a:t>
            </a:r>
          </a:p>
        </p:txBody>
      </p:sp>
    </p:spTree>
    <p:extLst>
      <p:ext uri="{BB962C8B-B14F-4D97-AF65-F5344CB8AC3E}">
        <p14:creationId xmlns:p14="http://schemas.microsoft.com/office/powerpoint/2010/main" val="3348921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제목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047719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755576" y="2348880"/>
            <a:ext cx="7772400" cy="1470025"/>
          </a:xfrm>
        </p:spPr>
        <p:txBody>
          <a:bodyPr/>
          <a:lstStyle/>
          <a:p>
            <a:pPr algn="r"/>
            <a:r>
              <a:rPr lang="en-US" altLang="ko-K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THANK YOU</a:t>
            </a:r>
            <a:endParaRPr lang="ko-KR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78792300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55</Words>
  <Application>Microsoft Office PowerPoint</Application>
  <PresentationFormat>화면 슬라이드 쇼(4:3)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7" baseType="lpstr">
      <vt:lpstr>굴림</vt:lpstr>
      <vt:lpstr>맑은 고딕</vt:lpstr>
      <vt:lpstr>Arial</vt:lpstr>
      <vt:lpstr>Office 테마</vt:lpstr>
      <vt:lpstr>POWER TEMPLATE</vt:lpstr>
      <vt:lpstr>PowerPoint 프레젠테이션</vt:lpstr>
      <vt:lpstr>THANK YOU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추상도형 PPT</dc:title>
  <dc:creator>user</dc:creator>
  <cp:lastModifiedBy>user</cp:lastModifiedBy>
  <cp:revision>8</cp:revision>
  <dcterms:created xsi:type="dcterms:W3CDTF">2014-07-22T01:50:47Z</dcterms:created>
  <dcterms:modified xsi:type="dcterms:W3CDTF">2016-07-18T01:10:00Z</dcterms:modified>
</cp:coreProperties>
</file>