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94660"/>
  </p:normalViewPr>
  <p:slideViewPr>
    <p:cSldViewPr>
      <p:cViewPr varScale="1">
        <p:scale>
          <a:sx n="110" d="100"/>
          <a:sy n="110" d="100"/>
        </p:scale>
        <p:origin x="102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960F-0AAB-4EAB-A132-1A4F2ED29D2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B7C-72BE-47B2-97E2-62D195191A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4602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960F-0AAB-4EAB-A132-1A4F2ED29D2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B7C-72BE-47B2-97E2-62D195191A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130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960F-0AAB-4EAB-A132-1A4F2ED29D2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B7C-72BE-47B2-97E2-62D195191A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656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960F-0AAB-4EAB-A132-1A4F2ED29D2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B7C-72BE-47B2-97E2-62D195191A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943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960F-0AAB-4EAB-A132-1A4F2ED29D2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B7C-72BE-47B2-97E2-62D195191A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339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960F-0AAB-4EAB-A132-1A4F2ED29D2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B7C-72BE-47B2-97E2-62D195191A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656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960F-0AAB-4EAB-A132-1A4F2ED29D2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B7C-72BE-47B2-97E2-62D195191A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6496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960F-0AAB-4EAB-A132-1A4F2ED29D2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B7C-72BE-47B2-97E2-62D195191A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9968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960F-0AAB-4EAB-A132-1A4F2ED29D2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B7C-72BE-47B2-97E2-62D195191A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327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960F-0AAB-4EAB-A132-1A4F2ED29D2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B7C-72BE-47B2-97E2-62D195191A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344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960F-0AAB-4EAB-A132-1A4F2ED29D2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B7C-72BE-47B2-97E2-62D195191A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341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2960F-0AAB-4EAB-A132-1A4F2ED29D2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51B7C-72BE-47B2-97E2-62D195191A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836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POWER</a:t>
            </a:r>
            <a:r>
              <a:rPr lang="en-US" altLang="ko-KR" b="1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altLang="ko-KR" b="1" dirty="0" smtClean="0">
                <a:solidFill>
                  <a:srgbClr val="0070C0"/>
                </a:solidFill>
                <a:latin typeface="Arial" charset="0"/>
              </a:rPr>
              <a:t>TEMPLATE</a:t>
            </a:r>
            <a:endParaRPr lang="en-US" altLang="ko-KR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2698106" y="2060848"/>
            <a:ext cx="3743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800" dirty="0">
                <a:solidFill>
                  <a:srgbClr val="4D4D4D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</p:spTree>
    <p:extLst>
      <p:ext uri="{BB962C8B-B14F-4D97-AF65-F5344CB8AC3E}">
        <p14:creationId xmlns:p14="http://schemas.microsoft.com/office/powerpoint/2010/main" val="170082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442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Thank you.</a:t>
            </a:r>
            <a:endParaRPr lang="en-US" altLang="ko-KR" b="1" dirty="0">
              <a:solidFill>
                <a:schemeClr val="bg2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528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56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굴림</vt:lpstr>
      <vt:lpstr>맑은 고딕</vt:lpstr>
      <vt:lpstr>Arial</vt:lpstr>
      <vt:lpstr>Office 테마</vt:lpstr>
      <vt:lpstr>POWER TEMPLATE</vt:lpstr>
      <vt:lpstr>PowerPoint 프레젠테이션</vt:lpstr>
      <vt:lpstr>Thank you.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꽃무늬 PPT</dc:title>
  <dc:creator>user</dc:creator>
  <cp:lastModifiedBy>user</cp:lastModifiedBy>
  <cp:revision>7</cp:revision>
  <dcterms:created xsi:type="dcterms:W3CDTF">2014-10-08T00:43:57Z</dcterms:created>
  <dcterms:modified xsi:type="dcterms:W3CDTF">2016-07-15T05:00:18Z</dcterms:modified>
</cp:coreProperties>
</file>