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100" d="100"/>
          <a:sy n="100" d="100"/>
        </p:scale>
        <p:origin x="117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98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6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5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0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21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52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80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34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76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28D4-23DB-40C7-809C-4A22342893C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27D9-4338-4714-AA55-D9A14B1A71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19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00B0F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POWER</a:t>
            </a:r>
            <a:r>
              <a:rPr lang="en-US" altLang="ko-KR" sz="4800" b="1" dirty="0" smtClean="0">
                <a:solidFill>
                  <a:schemeClr val="bg1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 </a:t>
            </a: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TEMPLATE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259632" y="378904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36649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55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691680" y="3068960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00B0F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Q&amp;</a:t>
            </a: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A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485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691680" y="3068960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00B0F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THANK</a:t>
            </a:r>
            <a:r>
              <a:rPr lang="en-US" altLang="ko-KR" sz="4800" b="1" dirty="0" smtClean="0">
                <a:solidFill>
                  <a:schemeClr val="bg1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 </a:t>
            </a: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YOU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039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윤고딕 250</vt:lpstr>
      <vt:lpstr>Arial</vt:lpstr>
      <vt:lpstr>Office 테마</vt:lpstr>
      <vt:lpstr>POWER TEMPLATE</vt:lpstr>
      <vt:lpstr>PowerPoint 프레젠테이션</vt:lpstr>
      <vt:lpstr>Q&amp;A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TEMPLATE</dc:title>
  <dc:creator>user</dc:creator>
  <cp:lastModifiedBy>user</cp:lastModifiedBy>
  <cp:revision>5</cp:revision>
  <dcterms:created xsi:type="dcterms:W3CDTF">2015-06-15T00:13:31Z</dcterms:created>
  <dcterms:modified xsi:type="dcterms:W3CDTF">2016-07-15T05:10:32Z</dcterms:modified>
</cp:coreProperties>
</file>