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94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45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5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7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410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24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122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09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31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5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16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31C1-7B52-4E45-87CD-33AADE31EBF8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BB5B-04C0-45C2-A6E6-E48661BD0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14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763142" y="2636912"/>
            <a:ext cx="5760640" cy="1334140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chemeClr val="bg1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POWER </a:t>
            </a:r>
            <a:r>
              <a:rPr lang="en-US" altLang="ko-KR" sz="48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TEMPLATE</a:t>
            </a:r>
            <a:endParaRPr lang="ko-KR" altLang="en-US" sz="4800" b="1" dirty="0"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771800" y="3789040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10862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47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979712" y="2564904"/>
            <a:ext cx="5760640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72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Q &amp; </a:t>
            </a:r>
            <a:r>
              <a:rPr lang="en-US" altLang="ko-KR" sz="7200" b="1" dirty="0" smtClean="0">
                <a:solidFill>
                  <a:schemeClr val="bg1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A</a:t>
            </a:r>
            <a:endParaRPr lang="ko-KR" altLang="en-US" sz="7200" b="1" dirty="0">
              <a:solidFill>
                <a:schemeClr val="bg1"/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867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907704" y="2636912"/>
            <a:ext cx="5760640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72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THANK</a:t>
            </a:r>
            <a:r>
              <a:rPr lang="en-US" altLang="ko-KR" sz="7200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 </a:t>
            </a:r>
            <a:r>
              <a:rPr lang="en-US" altLang="ko-KR" sz="7200" dirty="0" smtClean="0">
                <a:solidFill>
                  <a:schemeClr val="bg1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YOU</a:t>
            </a:r>
            <a:endParaRPr lang="ko-KR" altLang="en-US" sz="7200" dirty="0">
              <a:solidFill>
                <a:schemeClr val="bg1"/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843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58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한컴 윤고딕 250</vt:lpstr>
      <vt:lpstr>Arial</vt:lpstr>
      <vt:lpstr>Office 테마</vt:lpstr>
      <vt:lpstr>POWER TEMPLATE</vt:lpstr>
      <vt:lpstr>PowerPoint 프레젠테이션</vt:lpstr>
      <vt:lpstr>Q &amp; A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9</cp:revision>
  <dcterms:created xsi:type="dcterms:W3CDTF">2015-05-19T02:28:22Z</dcterms:created>
  <dcterms:modified xsi:type="dcterms:W3CDTF">2016-07-15T05:22:45Z</dcterms:modified>
</cp:coreProperties>
</file>