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2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6682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0675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819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759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1362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056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9356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5063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507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543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9000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A963A-525B-4E68-85DA-26D80C6C12E5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C01C5-9FC1-4452-AEC4-E99C851D86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8058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ctrTitle"/>
          </p:nvPr>
        </p:nvSpPr>
        <p:spPr>
          <a:xfrm>
            <a:off x="2081918" y="2393503"/>
            <a:ext cx="5324128" cy="1470025"/>
          </a:xfrm>
        </p:spPr>
        <p:txBody>
          <a:bodyPr>
            <a:normAutofit/>
          </a:bodyPr>
          <a:lstStyle/>
          <a:p>
            <a:pPr algn="r"/>
            <a:r>
              <a:rPr lang="en-US" altLang="ko-KR" sz="6700" dirty="0" err="1" smtClean="0">
                <a:solidFill>
                  <a:srgbClr val="00B050"/>
                </a:solidFill>
                <a:latin typeface="휴먼매직체" panose="02030504000101010101" pitchFamily="18" charset="-127"/>
                <a:ea typeface="휴먼매직체" panose="02030504000101010101" pitchFamily="18" charset="-127"/>
              </a:rPr>
              <a:t>Power</a:t>
            </a:r>
            <a:r>
              <a:rPr lang="en-US" altLang="ko-KR" sz="4000" dirty="0" err="1" smtClean="0">
                <a:latin typeface="-윤고딕130" panose="02030504000101010101" pitchFamily="18" charset="-127"/>
                <a:ea typeface="-윤고딕130" panose="02030504000101010101" pitchFamily="18" charset="-127"/>
              </a:rPr>
              <a:t>TEMPLATE</a:t>
            </a:r>
            <a:endParaRPr lang="ko-KR" altLang="en-US" sz="4000" dirty="0">
              <a:latin typeface="-윤고딕130" panose="02030504000101010101" pitchFamily="18" charset="-127"/>
              <a:ea typeface="-윤고딕130" panose="02030504000101010101" pitchFamily="18" charset="-127"/>
            </a:endParaRPr>
          </a:p>
        </p:txBody>
      </p:sp>
      <p:sp>
        <p:nvSpPr>
          <p:cNvPr id="5" name="직사각형 7"/>
          <p:cNvSpPr>
            <a:spLocks noChangeArrowheads="1"/>
          </p:cNvSpPr>
          <p:nvPr/>
        </p:nvSpPr>
        <p:spPr bwMode="auto">
          <a:xfrm>
            <a:off x="2872320" y="3573016"/>
            <a:ext cx="3743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 eaLnBrk="1" hangingPunct="1"/>
            <a:r>
              <a:rPr lang="en-US" altLang="ko-KR" sz="800" dirty="0">
                <a:solidFill>
                  <a:srgbClr val="4D4D4D"/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</p:spTree>
    <p:extLst>
      <p:ext uri="{BB962C8B-B14F-4D97-AF65-F5344CB8AC3E}">
        <p14:creationId xmlns:p14="http://schemas.microsoft.com/office/powerpoint/2010/main" val="2825573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4349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ctrTitle"/>
          </p:nvPr>
        </p:nvSpPr>
        <p:spPr>
          <a:xfrm>
            <a:off x="4644008" y="2679055"/>
            <a:ext cx="2083768" cy="1470025"/>
          </a:xfrm>
        </p:spPr>
        <p:txBody>
          <a:bodyPr>
            <a:normAutofit/>
          </a:bodyPr>
          <a:lstStyle/>
          <a:p>
            <a:pPr algn="r"/>
            <a:r>
              <a:rPr lang="en-US" altLang="ko-KR" sz="6700" dirty="0" smtClean="0">
                <a:solidFill>
                  <a:srgbClr val="00B050"/>
                </a:solidFill>
                <a:latin typeface="휴먼매직체" panose="02030504000101010101" pitchFamily="18" charset="-127"/>
                <a:ea typeface="휴먼매직체" panose="02030504000101010101" pitchFamily="18" charset="-127"/>
              </a:rPr>
              <a:t>Q&amp;</a:t>
            </a:r>
            <a:r>
              <a:rPr lang="en-US" altLang="ko-KR" sz="6700" dirty="0" smtClean="0">
                <a:latin typeface="휴먼매직체" panose="02030504000101010101" pitchFamily="18" charset="-127"/>
                <a:ea typeface="휴먼매직체" panose="02030504000101010101" pitchFamily="18" charset="-127"/>
              </a:rPr>
              <a:t>A</a:t>
            </a:r>
            <a:endParaRPr lang="ko-KR" altLang="en-US" dirty="0">
              <a:latin typeface="-윤고딕130" panose="02030504000101010101" pitchFamily="18" charset="-127"/>
              <a:ea typeface="-윤고딕130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23202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ctrTitle"/>
          </p:nvPr>
        </p:nvSpPr>
        <p:spPr>
          <a:xfrm>
            <a:off x="1979712" y="2708920"/>
            <a:ext cx="5324128" cy="1470025"/>
          </a:xfrm>
        </p:spPr>
        <p:txBody>
          <a:bodyPr>
            <a:normAutofit/>
          </a:bodyPr>
          <a:lstStyle/>
          <a:p>
            <a:pPr algn="r"/>
            <a:r>
              <a:rPr lang="en-US" altLang="ko-KR" sz="6700" dirty="0" smtClean="0">
                <a:solidFill>
                  <a:srgbClr val="00B050"/>
                </a:solidFill>
                <a:latin typeface="휴먼매직체" panose="02030504000101010101" pitchFamily="18" charset="-127"/>
                <a:ea typeface="휴먼매직체" panose="02030504000101010101" pitchFamily="18" charset="-127"/>
              </a:rPr>
              <a:t>Thank </a:t>
            </a:r>
            <a:r>
              <a:rPr lang="en-US" altLang="ko-KR" sz="6700" dirty="0" smtClean="0">
                <a:latin typeface="휴먼매직체" panose="02030504000101010101" pitchFamily="18" charset="-127"/>
                <a:ea typeface="휴먼매직체" panose="02030504000101010101" pitchFamily="18" charset="-127"/>
              </a:rPr>
              <a:t>you.</a:t>
            </a:r>
            <a:endParaRPr lang="ko-KR" altLang="en-US" dirty="0">
              <a:latin typeface="-윤고딕130" panose="02030504000101010101" pitchFamily="18" charset="-127"/>
              <a:ea typeface="-윤고딕130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84733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56</Words>
  <Application>Microsoft Office PowerPoint</Application>
  <PresentationFormat>화면 슬라이드 쇼(4:3)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0" baseType="lpstr">
      <vt:lpstr>굴림</vt:lpstr>
      <vt:lpstr>맑은 고딕</vt:lpstr>
      <vt:lpstr>-윤고딕130</vt:lpstr>
      <vt:lpstr>휴먼매직체</vt:lpstr>
      <vt:lpstr>Arial</vt:lpstr>
      <vt:lpstr>Office 테마</vt:lpstr>
      <vt:lpstr>PowerTEMPLATE</vt:lpstr>
      <vt:lpstr>PowerPoint 프레젠테이션</vt:lpstr>
      <vt:lpstr>Q&amp;A</vt:lpstr>
      <vt:lpstr>Thank you.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5</cp:revision>
  <dcterms:created xsi:type="dcterms:W3CDTF">2015-03-12T01:12:55Z</dcterms:created>
  <dcterms:modified xsi:type="dcterms:W3CDTF">2016-07-15T05:50:47Z</dcterms:modified>
</cp:coreProperties>
</file>