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94660"/>
  </p:normalViewPr>
  <p:slideViewPr>
    <p:cSldViewPr>
      <p:cViewPr varScale="1">
        <p:scale>
          <a:sx n="98" d="100"/>
          <a:sy n="98" d="100"/>
        </p:scale>
        <p:origin x="7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42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5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04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05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09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42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86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93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11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00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38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DF37-D4B4-4DDF-9A0F-B526442045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A1F4-7BD4-461A-B78F-DBD94F06C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8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b="1" i="1" dirty="0" smtClean="0">
                <a:solidFill>
                  <a:srgbClr val="7A0A62"/>
                </a:solidFill>
                <a:latin typeface="Arial" charset="0"/>
              </a:rPr>
              <a:t>POWER</a:t>
            </a:r>
            <a:r>
              <a:rPr lang="en-US" altLang="ko-KR" b="1" i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br>
              <a:rPr lang="en-US" altLang="ko-KR" b="1" i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</a:br>
            <a:r>
              <a:rPr lang="en-US" altLang="ko-KR" b="1" i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TEMPLATE</a:t>
            </a:r>
            <a:endParaRPr lang="en-US" altLang="ko-KR" b="1" i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3059832" y="3789040"/>
            <a:ext cx="31683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308642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8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3568" y="26369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ko-KR" altLang="en-US" sz="6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1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b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4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  TEMPLATE</vt:lpstr>
      <vt:lpstr>PowerPoint 프레젠테이션</vt:lpstr>
      <vt:lpstr>PowerPoint 프레젠테이션</vt:lpstr>
      <vt:lpstr>Thank 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다각형 PPT</dc:title>
  <dc:creator>user</dc:creator>
  <cp:lastModifiedBy>user</cp:lastModifiedBy>
  <cp:revision>10</cp:revision>
  <dcterms:created xsi:type="dcterms:W3CDTF">2014-07-16T01:33:18Z</dcterms:created>
  <dcterms:modified xsi:type="dcterms:W3CDTF">2016-07-18T01:33:00Z</dcterms:modified>
</cp:coreProperties>
</file>