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935"/>
    <a:srgbClr val="F3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24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70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80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260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270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24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305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551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798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17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226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5F097-5747-44DC-A3C2-95F98248A7C4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81E7D-3B07-486B-802D-5878ECBC0E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128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2534713" y="2636912"/>
            <a:ext cx="376548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ko-KR" sz="5300" b="1" dirty="0" smtClean="0">
                <a:solidFill>
                  <a:srgbClr val="EB3935"/>
                </a:solidFill>
                <a:latin typeface="-윤고딕130" panose="02030504000101010101" pitchFamily="18" charset="-127"/>
                <a:ea typeface="-윤고딕130" panose="02030504000101010101" pitchFamily="18" charset="-127"/>
              </a:rPr>
              <a:t>Power</a:t>
            </a:r>
            <a:br>
              <a:rPr lang="en-US" altLang="ko-KR" sz="5300" b="1" dirty="0" smtClean="0">
                <a:solidFill>
                  <a:srgbClr val="EB3935"/>
                </a:solidFill>
                <a:latin typeface="-윤고딕130" panose="02030504000101010101" pitchFamily="18" charset="-127"/>
                <a:ea typeface="-윤고딕130" panose="02030504000101010101" pitchFamily="18" charset="-127"/>
              </a:rPr>
            </a:br>
            <a:r>
              <a:rPr lang="en-US" altLang="ko-KR" b="1" dirty="0" smtClean="0">
                <a:latin typeface="-윤고딕130" panose="02030504000101010101" pitchFamily="18" charset="-127"/>
                <a:ea typeface="-윤고딕130" panose="02030504000101010101" pitchFamily="18" charset="-127"/>
              </a:rPr>
              <a:t>TEMPLATE</a:t>
            </a:r>
            <a:endParaRPr lang="ko-KR" altLang="en-US" b="1" dirty="0"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3131841" y="4221088"/>
            <a:ext cx="31683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11742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29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2627784" y="2924944"/>
            <a:ext cx="3765480" cy="1470025"/>
          </a:xfrm>
        </p:spPr>
        <p:txBody>
          <a:bodyPr>
            <a:noAutofit/>
          </a:bodyPr>
          <a:lstStyle/>
          <a:p>
            <a:pPr algn="r"/>
            <a:r>
              <a:rPr lang="en-US" altLang="ko-KR" sz="5400" b="1" dirty="0" smtClean="0">
                <a:solidFill>
                  <a:srgbClr val="EB3935"/>
                </a:solidFill>
                <a:latin typeface="-윤고딕130" panose="02030504000101010101" pitchFamily="18" charset="-127"/>
                <a:ea typeface="-윤고딕130" panose="02030504000101010101" pitchFamily="18" charset="-127"/>
              </a:rPr>
              <a:t>THANK</a:t>
            </a:r>
            <a:br>
              <a:rPr lang="en-US" altLang="ko-KR" sz="5400" b="1" dirty="0" smtClean="0">
                <a:solidFill>
                  <a:srgbClr val="EB3935"/>
                </a:solidFill>
                <a:latin typeface="-윤고딕130" panose="02030504000101010101" pitchFamily="18" charset="-127"/>
                <a:ea typeface="-윤고딕130" panose="02030504000101010101" pitchFamily="18" charset="-127"/>
              </a:rPr>
            </a:br>
            <a:r>
              <a:rPr lang="en-US" altLang="ko-KR" sz="5400" b="1" dirty="0" smtClean="0">
                <a:latin typeface="-윤고딕130" panose="02030504000101010101" pitchFamily="18" charset="-127"/>
                <a:ea typeface="-윤고딕130" panose="02030504000101010101" pitchFamily="18" charset="-127"/>
              </a:rPr>
              <a:t>YOU</a:t>
            </a:r>
            <a:endParaRPr lang="ko-KR" altLang="en-US" sz="5400" b="1" dirty="0"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0927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굴림</vt:lpstr>
      <vt:lpstr>맑은 고딕</vt:lpstr>
      <vt:lpstr>-윤고딕130</vt:lpstr>
      <vt:lpstr>Arial</vt:lpstr>
      <vt:lpstr>Office 테마</vt:lpstr>
      <vt:lpstr>Power TEMPLATE</vt:lpstr>
      <vt:lpstr>PowerPoint 프레젠테이션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2015-04-09T00:28:15Z</dcterms:created>
  <dcterms:modified xsi:type="dcterms:W3CDTF">2016-07-15T05:31:16Z</dcterms:modified>
</cp:coreProperties>
</file>