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61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41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57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987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8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37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00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2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39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01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27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ED0D-BD4A-4C7C-ABB2-F128BC32F25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5DF7-0C5E-4E9B-97E5-F0131662B5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05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764233" y="2276872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dirty="0" smtClean="0">
                <a:solidFill>
                  <a:srgbClr val="FF33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POWER </a:t>
            </a:r>
            <a:r>
              <a:rPr lang="en-US" altLang="ko-KR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TEMPLATE</a:t>
            </a:r>
            <a:endParaRPr lang="ko-KR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772891" y="342900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99823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42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Q &amp;</a:t>
            </a:r>
            <a:r>
              <a:rPr lang="en-US" altLang="ko-KR" sz="54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 </a:t>
            </a:r>
            <a:r>
              <a:rPr lang="en-US" altLang="ko-KR" sz="5400" b="1" dirty="0" smtClean="0">
                <a:solidFill>
                  <a:srgbClr val="FF33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A</a:t>
            </a:r>
            <a:endParaRPr lang="ko-KR" altLang="en-US" sz="5400" b="1" dirty="0">
              <a:solidFill>
                <a:srgbClr val="FF3300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083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276872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THANK</a:t>
            </a:r>
            <a:r>
              <a:rPr lang="ko-KR" altLang="en-US" sz="7200" dirty="0">
                <a:solidFill>
                  <a:srgbClr val="FF33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/>
            </a:r>
            <a:br>
              <a:rPr lang="ko-KR" altLang="en-US" sz="7200" dirty="0">
                <a:solidFill>
                  <a:srgbClr val="FF33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</a:br>
            <a:r>
              <a:rPr lang="en-US" altLang="ko-KR" sz="6000" dirty="0" smtClean="0">
                <a:solidFill>
                  <a:srgbClr val="FF330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YOU</a:t>
            </a:r>
            <a:endParaRPr lang="ko-KR" altLang="en-US" sz="6000" dirty="0">
              <a:solidFill>
                <a:srgbClr val="FF3300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58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윤고딕 250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줄무늬PPT</dc:title>
  <dc:creator>user</dc:creator>
  <cp:lastModifiedBy>user</cp:lastModifiedBy>
  <cp:revision>5</cp:revision>
  <dcterms:created xsi:type="dcterms:W3CDTF">2014-11-26T01:05:56Z</dcterms:created>
  <dcterms:modified xsi:type="dcterms:W3CDTF">2016-07-15T06:00:55Z</dcterms:modified>
</cp:coreProperties>
</file>