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166868"/>
            <a:ext cx="5760640" cy="1334140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91680" y="3814192"/>
            <a:ext cx="5760640" cy="1198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86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758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9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7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09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10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808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8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64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60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87EA8-7837-4524-B72B-53169B6A3857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4EEE3-27C8-4814-A11A-686669D66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7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662064"/>
            <a:ext cx="5760640" cy="1334140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4800" b="1" dirty="0" smtClean="0">
                <a:solidFill>
                  <a:srgbClr val="FF4747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POWER </a:t>
            </a:r>
            <a:r>
              <a:rPr lang="en-US" altLang="ko-KR" sz="4800" b="1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TEMPLATE</a:t>
            </a:r>
            <a:endParaRPr lang="ko-KR" altLang="en-US" sz="4800" b="1" dirty="0"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772891" y="378904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009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36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662064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7200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Q &amp; </a:t>
            </a:r>
            <a:r>
              <a:rPr lang="en-US" altLang="ko-KR" sz="7200" dirty="0" smtClean="0">
                <a:solidFill>
                  <a:srgbClr val="FF4747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A</a:t>
            </a:r>
            <a:endParaRPr lang="ko-KR" altLang="en-US" sz="7200" dirty="0">
              <a:solidFill>
                <a:srgbClr val="FF4747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50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691680" y="2662064"/>
            <a:ext cx="5760640" cy="1991072"/>
          </a:xfrm>
          <a:effectLst>
            <a:outerShdw blurRad="38100" dist="50800" dir="2700000" algn="tl" rotWithShape="0">
              <a:prstClr val="black">
                <a:alpha val="5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altLang="ko-KR" sz="7200" dirty="0" smtClean="0"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THANK </a:t>
            </a:r>
            <a:r>
              <a:rPr lang="en-US" altLang="ko-KR" sz="7200" dirty="0" smtClean="0">
                <a:solidFill>
                  <a:srgbClr val="00B050"/>
                </a:solidFill>
                <a:latin typeface="한컴 윤고딕 250" panose="02020603020101020101" pitchFamily="18" charset="-127"/>
                <a:ea typeface="한컴 윤고딕 250" panose="02020603020101020101" pitchFamily="18" charset="-127"/>
              </a:rPr>
              <a:t>YOU</a:t>
            </a:r>
            <a:endParaRPr lang="ko-KR" altLang="en-US" sz="7200" dirty="0">
              <a:solidFill>
                <a:srgbClr val="00B050"/>
              </a:solidFill>
              <a:latin typeface="한컴 윤고딕 250" panose="02020603020101020101" pitchFamily="18" charset="-127"/>
              <a:ea typeface="한컴 윤고딕 250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7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한컴 윤고딕 250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A+ 학습전략</dc:title>
  <dc:creator>user</dc:creator>
  <cp:lastModifiedBy>user</cp:lastModifiedBy>
  <cp:revision>10</cp:revision>
  <dcterms:created xsi:type="dcterms:W3CDTF">2015-01-19T05:41:33Z</dcterms:created>
  <dcterms:modified xsi:type="dcterms:W3CDTF">2016-07-18T00:15:29Z</dcterms:modified>
</cp:coreProperties>
</file>