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404664"/>
            <a:ext cx="532412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55976" y="1916832"/>
            <a:ext cx="438457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435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08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16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99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90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952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06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33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05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46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698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E25C-18C8-4F21-8F83-F12510A5743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32338-8EB4-4E06-BA3F-FC0AD228C3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45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5324128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ko-KR" sz="8000" dirty="0" smtClean="0">
                <a:solidFill>
                  <a:srgbClr val="C00000"/>
                </a:solidFill>
                <a:latin typeface="한컴 쿨재즈 B" panose="02020603020101020101" pitchFamily="18" charset="-127"/>
                <a:ea typeface="한컴 쿨재즈 B" panose="02020603020101020101" pitchFamily="18" charset="-127"/>
              </a:rPr>
              <a:t>Power </a:t>
            </a:r>
            <a:r>
              <a:rPr lang="en-US" altLang="ko-KR" dirty="0" smtClean="0">
                <a:latin typeface="-윤고딕130" panose="02030504000101010101" pitchFamily="18" charset="-127"/>
                <a:ea typeface="-윤고딕130" panose="02030504000101010101" pitchFamily="18" charset="-127"/>
              </a:rPr>
              <a:t>TEMPLATE</a:t>
            </a:r>
            <a:endParaRPr lang="ko-KR" altLang="en-US" dirty="0"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3735851" y="2132856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16341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6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3888" y="1340768"/>
            <a:ext cx="5324128" cy="1470025"/>
          </a:xfrm>
        </p:spPr>
        <p:txBody>
          <a:bodyPr>
            <a:normAutofit/>
          </a:bodyPr>
          <a:lstStyle/>
          <a:p>
            <a:r>
              <a:rPr lang="en-US" altLang="ko-KR" sz="7200" dirty="0" smtClean="0">
                <a:latin typeface="-윤고딕130" panose="02030504000101010101" pitchFamily="18" charset="-127"/>
                <a:ea typeface="-윤고딕130" panose="02030504000101010101" pitchFamily="18" charset="-127"/>
              </a:rPr>
              <a:t>Q&amp;</a:t>
            </a:r>
            <a:r>
              <a:rPr lang="en-US" altLang="ko-KR" sz="7200" dirty="0" smtClean="0">
                <a:solidFill>
                  <a:srgbClr val="C00000"/>
                </a:solidFill>
                <a:latin typeface="-윤고딕130" panose="02030504000101010101" pitchFamily="18" charset="-127"/>
                <a:ea typeface="-윤고딕130" panose="02030504000101010101" pitchFamily="18" charset="-127"/>
              </a:rPr>
              <a:t>A</a:t>
            </a:r>
            <a:endParaRPr lang="ko-KR" altLang="en-US" sz="7200" dirty="0">
              <a:solidFill>
                <a:srgbClr val="C00000"/>
              </a:solidFill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0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3888" y="1340768"/>
            <a:ext cx="5324128" cy="1470025"/>
          </a:xfrm>
        </p:spPr>
        <p:txBody>
          <a:bodyPr>
            <a:normAutofit/>
          </a:bodyPr>
          <a:lstStyle/>
          <a:p>
            <a:r>
              <a:rPr lang="en-US" altLang="ko-KR" sz="7200" dirty="0" smtClean="0">
                <a:latin typeface="-윤고딕130" panose="02030504000101010101" pitchFamily="18" charset="-127"/>
                <a:ea typeface="-윤고딕130" panose="02030504000101010101" pitchFamily="18" charset="-127"/>
              </a:rPr>
              <a:t>Thank you.</a:t>
            </a:r>
            <a:endParaRPr lang="ko-KR" altLang="en-US" sz="7200" dirty="0">
              <a:solidFill>
                <a:srgbClr val="C00000"/>
              </a:solidFill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90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57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굴림</vt:lpstr>
      <vt:lpstr>맑은 고딕</vt:lpstr>
      <vt:lpstr>-윤고딕130</vt:lpstr>
      <vt:lpstr>한컴 쿨재즈 B</vt:lpstr>
      <vt:lpstr>Arial</vt:lpstr>
      <vt:lpstr>Office 테마</vt:lpstr>
      <vt:lpstr>Power TEMPLATE</vt:lpstr>
      <vt:lpstr>PowerPoint 프레젠테이션</vt:lpstr>
      <vt:lpstr>Q&amp;A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A+학습전략</dc:title>
  <dc:creator>user</dc:creator>
  <cp:lastModifiedBy>user</cp:lastModifiedBy>
  <cp:revision>5</cp:revision>
  <dcterms:created xsi:type="dcterms:W3CDTF">2015-01-19T07:36:35Z</dcterms:created>
  <dcterms:modified xsi:type="dcterms:W3CDTF">2016-07-18T00:08:49Z</dcterms:modified>
</cp:coreProperties>
</file>