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4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3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46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27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61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86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01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14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844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99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8"/>
          <p:cNvSpPr>
            <a:spLocks noChangeArrowheads="1"/>
          </p:cNvSpPr>
          <p:nvPr userDrawn="1"/>
        </p:nvSpPr>
        <p:spPr bwMode="auto">
          <a:xfrm>
            <a:off x="992188" y="5156200"/>
            <a:ext cx="4392612" cy="793750"/>
          </a:xfrm>
          <a:prstGeom prst="ellipse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6" name="Picture 87" descr="58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481138"/>
            <a:ext cx="568960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04"/>
          <p:cNvSpPr>
            <a:spLocks noChangeArrowheads="1"/>
          </p:cNvSpPr>
          <p:nvPr userDrawn="1"/>
        </p:nvSpPr>
        <p:spPr bwMode="auto">
          <a:xfrm>
            <a:off x="2622550" y="4586288"/>
            <a:ext cx="26638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chemeClr val="bg1"/>
                </a:solidFill>
                <a:latin typeface="Arial" pitchFamily="34" charset="0"/>
              </a:rPr>
              <a:t>TEXT</a:t>
            </a:r>
            <a:endParaRPr kumimoji="0" lang="en-US" altLang="ko-KR" sz="2800">
              <a:solidFill>
                <a:schemeClr val="bg1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chemeClr val="bg1"/>
                </a:solidFill>
                <a:latin typeface="Arial" pitchFamily="34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8" name="Rectangle 304"/>
          <p:cNvSpPr>
            <a:spLocks noChangeArrowheads="1"/>
          </p:cNvSpPr>
          <p:nvPr userDrawn="1"/>
        </p:nvSpPr>
        <p:spPr bwMode="auto">
          <a:xfrm rot="19443272">
            <a:off x="1122363" y="2236788"/>
            <a:ext cx="1722437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b="1">
                <a:solidFill>
                  <a:schemeClr val="bg1"/>
                </a:solidFill>
                <a:latin typeface="Arial" pitchFamily="34" charset="0"/>
              </a:rPr>
              <a:t>TEXT</a:t>
            </a:r>
            <a:endParaRPr kumimoji="0" lang="en-US" altLang="ko-KR" sz="240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z="900">
                <a:solidFill>
                  <a:schemeClr val="bg1"/>
                </a:solidFill>
                <a:latin typeface="Arial" pitchFamily="34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9" name="Rectangle 304"/>
          <p:cNvSpPr>
            <a:spLocks noChangeArrowheads="1"/>
          </p:cNvSpPr>
          <p:nvPr userDrawn="1"/>
        </p:nvSpPr>
        <p:spPr bwMode="auto">
          <a:xfrm rot="15136623">
            <a:off x="759619" y="4045744"/>
            <a:ext cx="195262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b="1">
                <a:solidFill>
                  <a:schemeClr val="bg1"/>
                </a:solidFill>
                <a:latin typeface="Arial" pitchFamily="34" charset="0"/>
              </a:rPr>
              <a:t>TEXT</a:t>
            </a:r>
            <a:endParaRPr kumimoji="0" lang="en-US" altLang="ko-KR" sz="240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z="900">
                <a:solidFill>
                  <a:schemeClr val="bg1"/>
                </a:solidFill>
                <a:latin typeface="Arial" pitchFamily="34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10" name="Rectangle 304"/>
          <p:cNvSpPr>
            <a:spLocks noChangeArrowheads="1"/>
          </p:cNvSpPr>
          <p:nvPr userDrawn="1"/>
        </p:nvSpPr>
        <p:spPr bwMode="auto">
          <a:xfrm rot="2196268">
            <a:off x="2941638" y="2527300"/>
            <a:ext cx="1722437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b="1">
                <a:solidFill>
                  <a:schemeClr val="bg1"/>
                </a:solidFill>
                <a:latin typeface="Arial" pitchFamily="34" charset="0"/>
              </a:rPr>
              <a:t>TEXT</a:t>
            </a:r>
            <a:endParaRPr kumimoji="0" lang="en-US" altLang="ko-KR" sz="240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z="900">
                <a:solidFill>
                  <a:schemeClr val="bg1"/>
                </a:solidFill>
                <a:latin typeface="Arial" pitchFamily="34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11" name="Rectangle 304"/>
          <p:cNvSpPr>
            <a:spLocks noChangeArrowheads="1"/>
          </p:cNvSpPr>
          <p:nvPr userDrawn="1"/>
        </p:nvSpPr>
        <p:spPr bwMode="auto">
          <a:xfrm>
            <a:off x="4572000" y="1762125"/>
            <a:ext cx="39608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kumimoji="0" lang="en-US" altLang="ko-KR" sz="1400" b="1">
                <a:solidFill>
                  <a:srgbClr val="292929"/>
                </a:solidFill>
                <a:latin typeface="Arial" pitchFamily="34" charset="0"/>
              </a:rPr>
              <a:t>The best template for your presentation.</a:t>
            </a:r>
            <a:r>
              <a:rPr kumimoji="0" lang="en-US" altLang="ko-KR">
                <a:solidFill>
                  <a:srgbClr val="292929"/>
                </a:solidFill>
              </a:rPr>
              <a:t> </a:t>
            </a:r>
          </a:p>
          <a:p>
            <a:pPr algn="r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1.Your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2" name="Rectangle 304"/>
          <p:cNvSpPr>
            <a:spLocks noChangeArrowheads="1"/>
          </p:cNvSpPr>
          <p:nvPr userDrawn="1"/>
        </p:nvSpPr>
        <p:spPr bwMode="auto">
          <a:xfrm>
            <a:off x="5232400" y="2611438"/>
            <a:ext cx="3313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2.Your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3" name="Rectangle 304"/>
          <p:cNvSpPr>
            <a:spLocks noChangeArrowheads="1"/>
          </p:cNvSpPr>
          <p:nvPr userDrawn="1"/>
        </p:nvSpPr>
        <p:spPr bwMode="auto">
          <a:xfrm>
            <a:off x="5795963" y="3335338"/>
            <a:ext cx="2749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3.Your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4" name="Rectangle 304"/>
          <p:cNvSpPr>
            <a:spLocks noChangeArrowheads="1"/>
          </p:cNvSpPr>
          <p:nvPr userDrawn="1"/>
        </p:nvSpPr>
        <p:spPr bwMode="auto">
          <a:xfrm>
            <a:off x="1428750" y="5784850"/>
            <a:ext cx="51593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292929"/>
                </a:solidFill>
                <a:latin typeface="Arial" pitchFamily="34" charset="0"/>
              </a:rPr>
              <a:t>The best template for your presentation.</a:t>
            </a:r>
            <a:r>
              <a:rPr kumimoji="0" lang="en-US" altLang="ko-KR">
                <a:solidFill>
                  <a:srgbClr val="292929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5" name="Rectangle 53"/>
          <p:cNvSpPr>
            <a:spLocks noChangeArrowheads="1"/>
          </p:cNvSpPr>
          <p:nvPr userDrawn="1"/>
        </p:nvSpPr>
        <p:spPr bwMode="auto">
          <a:xfrm>
            <a:off x="2293938" y="3357563"/>
            <a:ext cx="10080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solidFill>
                  <a:srgbClr val="333333"/>
                </a:solidFill>
                <a:latin typeface="Arial" pitchFamily="34" charset="0"/>
              </a:rPr>
              <a:t>TEXT</a:t>
            </a:r>
          </a:p>
          <a:p>
            <a:pPr eaLnBrk="1" hangingPunct="1"/>
            <a:r>
              <a:rPr lang="en-US" altLang="ko-KR" sz="900" b="1">
                <a:solidFill>
                  <a:srgbClr val="333333"/>
                </a:solidFill>
                <a:latin typeface="Arial" pitchFamily="34" charset="0"/>
              </a:rPr>
              <a:t>Your this wants in this place to write the contents which. </a:t>
            </a:r>
          </a:p>
        </p:txBody>
      </p:sp>
      <p:sp>
        <p:nvSpPr>
          <p:cNvPr id="16" name="Rectangle 82"/>
          <p:cNvSpPr>
            <a:spLocks noChangeArrowheads="1"/>
          </p:cNvSpPr>
          <p:nvPr userDrawn="1"/>
        </p:nvSpPr>
        <p:spPr bwMode="auto">
          <a:xfrm>
            <a:off x="3029743" y="579437"/>
            <a:ext cx="30845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000" b="1" dirty="0">
                <a:solidFill>
                  <a:schemeClr val="bg1"/>
                </a:solidFill>
                <a:latin typeface="Arial" pitchFamily="34" charset="0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136350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2" descr="58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17" r="1042" b="34244"/>
          <a:stretch>
            <a:fillRect/>
          </a:stretch>
        </p:blipFill>
        <p:spPr bwMode="auto">
          <a:xfrm>
            <a:off x="134938" y="3640138"/>
            <a:ext cx="9047162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9" descr="586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9" t="40541" r="7484" b="46863"/>
          <a:stretch>
            <a:fillRect/>
          </a:stretch>
        </p:blipFill>
        <p:spPr bwMode="auto">
          <a:xfrm>
            <a:off x="5868988" y="3192463"/>
            <a:ext cx="2663825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8" descr="58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0" t="39476" r="32680" b="47905"/>
          <a:stretch>
            <a:fillRect/>
          </a:stretch>
        </p:blipFill>
        <p:spPr bwMode="auto">
          <a:xfrm>
            <a:off x="2989263" y="3119438"/>
            <a:ext cx="3240087" cy="8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04"/>
          <p:cNvSpPr>
            <a:spLocks noChangeArrowheads="1"/>
          </p:cNvSpPr>
          <p:nvPr userDrawn="1"/>
        </p:nvSpPr>
        <p:spPr bwMode="auto">
          <a:xfrm>
            <a:off x="2568575" y="4378325"/>
            <a:ext cx="54006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292929"/>
                </a:solidFill>
                <a:latin typeface="Arial" pitchFamily="34" charset="0"/>
              </a:rPr>
              <a:t>1)The best template for your presentation.</a:t>
            </a:r>
            <a:r>
              <a:rPr kumimoji="0" lang="en-US" altLang="ko-KR">
                <a:solidFill>
                  <a:srgbClr val="292929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pic>
        <p:nvPicPr>
          <p:cNvPr id="12" name="Picture 87" descr="586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39476" r="64977" b="47905"/>
          <a:stretch>
            <a:fillRect/>
          </a:stretch>
        </p:blipFill>
        <p:spPr bwMode="auto">
          <a:xfrm>
            <a:off x="468313" y="3119438"/>
            <a:ext cx="2808287" cy="8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0" descr="586"/>
          <p:cNvPicPr>
            <a:picLocks noChangeAspect="1" noChangeArrowheads="1"/>
          </p:cNvPicPr>
          <p:nvPr userDrawn="1"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5" t="21649" r="7588" b="64690"/>
          <a:stretch>
            <a:fillRect/>
          </a:stretch>
        </p:blipFill>
        <p:spPr bwMode="auto">
          <a:xfrm>
            <a:off x="611188" y="2463800"/>
            <a:ext cx="79216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304"/>
          <p:cNvSpPr>
            <a:spLocks noChangeArrowheads="1"/>
          </p:cNvSpPr>
          <p:nvPr userDrawn="1"/>
        </p:nvSpPr>
        <p:spPr bwMode="auto">
          <a:xfrm>
            <a:off x="3302000" y="1865313"/>
            <a:ext cx="2590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rgbClr val="292929"/>
                </a:solidFill>
                <a:latin typeface="Arial" pitchFamily="34" charset="0"/>
              </a:rPr>
              <a:t>TEXT</a:t>
            </a:r>
            <a:endParaRPr kumimoji="0" lang="en-US" altLang="ko-KR" sz="2800">
              <a:solidFill>
                <a:srgbClr val="292929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15" name="Rectangle 304"/>
          <p:cNvSpPr>
            <a:spLocks noChangeArrowheads="1"/>
          </p:cNvSpPr>
          <p:nvPr userDrawn="1"/>
        </p:nvSpPr>
        <p:spPr bwMode="auto">
          <a:xfrm>
            <a:off x="1489075" y="3403600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rgbClr val="292929"/>
                </a:solidFill>
                <a:latin typeface="Arial" pitchFamily="34" charset="0"/>
              </a:rPr>
              <a:t>SUBJECT</a:t>
            </a:r>
          </a:p>
        </p:txBody>
      </p:sp>
      <p:sp>
        <p:nvSpPr>
          <p:cNvPr id="16" name="Rectangle 304"/>
          <p:cNvSpPr>
            <a:spLocks noChangeArrowheads="1"/>
          </p:cNvSpPr>
          <p:nvPr userDrawn="1"/>
        </p:nvSpPr>
        <p:spPr bwMode="auto">
          <a:xfrm>
            <a:off x="3884613" y="3403600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rgbClr val="292929"/>
                </a:solidFill>
                <a:latin typeface="Arial" pitchFamily="34" charset="0"/>
              </a:rPr>
              <a:t>SUBJECT</a:t>
            </a:r>
          </a:p>
        </p:txBody>
      </p:sp>
      <p:sp>
        <p:nvSpPr>
          <p:cNvPr id="17" name="Rectangle 304"/>
          <p:cNvSpPr>
            <a:spLocks noChangeArrowheads="1"/>
          </p:cNvSpPr>
          <p:nvPr userDrawn="1"/>
        </p:nvSpPr>
        <p:spPr bwMode="auto">
          <a:xfrm>
            <a:off x="6589713" y="3403600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rgbClr val="292929"/>
                </a:solidFill>
                <a:latin typeface="Arial" pitchFamily="34" charset="0"/>
              </a:rPr>
              <a:t>SUBJECT</a:t>
            </a:r>
          </a:p>
        </p:txBody>
      </p:sp>
      <p:sp>
        <p:nvSpPr>
          <p:cNvPr id="18" name="Rectangle 304"/>
          <p:cNvSpPr>
            <a:spLocks noChangeArrowheads="1"/>
          </p:cNvSpPr>
          <p:nvPr userDrawn="1"/>
        </p:nvSpPr>
        <p:spPr bwMode="auto">
          <a:xfrm>
            <a:off x="736600" y="1865313"/>
            <a:ext cx="23225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rgbClr val="292929"/>
                </a:solidFill>
                <a:latin typeface="Arial" pitchFamily="34" charset="0"/>
              </a:rPr>
              <a:t>TEXT</a:t>
            </a:r>
            <a:endParaRPr kumimoji="0" lang="en-US" altLang="ko-KR" sz="2800">
              <a:solidFill>
                <a:srgbClr val="292929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19" name="Rectangle 304"/>
          <p:cNvSpPr>
            <a:spLocks noChangeArrowheads="1"/>
          </p:cNvSpPr>
          <p:nvPr userDrawn="1"/>
        </p:nvSpPr>
        <p:spPr bwMode="auto">
          <a:xfrm>
            <a:off x="6057900" y="1865313"/>
            <a:ext cx="23225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solidFill>
                  <a:srgbClr val="292929"/>
                </a:solidFill>
                <a:latin typeface="Arial" pitchFamily="34" charset="0"/>
              </a:rPr>
              <a:t>TEXT</a:t>
            </a:r>
            <a:endParaRPr kumimoji="0" lang="en-US" altLang="ko-KR" sz="2800">
              <a:solidFill>
                <a:srgbClr val="292929"/>
              </a:solidFill>
            </a:endParaRPr>
          </a:p>
          <a:p>
            <a:pPr algn="l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0" name="Rectangle 304"/>
          <p:cNvSpPr>
            <a:spLocks noChangeArrowheads="1"/>
          </p:cNvSpPr>
          <p:nvPr userDrawn="1"/>
        </p:nvSpPr>
        <p:spPr bwMode="auto">
          <a:xfrm>
            <a:off x="2568575" y="4975225"/>
            <a:ext cx="54006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292929"/>
                </a:solidFill>
                <a:latin typeface="Arial" pitchFamily="34" charset="0"/>
              </a:rPr>
              <a:t>2)The best template for your presentation.</a:t>
            </a:r>
            <a:r>
              <a:rPr kumimoji="0" lang="en-US" altLang="ko-KR">
                <a:solidFill>
                  <a:srgbClr val="292929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21" name="Rectangle 304"/>
          <p:cNvSpPr>
            <a:spLocks noChangeArrowheads="1"/>
          </p:cNvSpPr>
          <p:nvPr userDrawn="1"/>
        </p:nvSpPr>
        <p:spPr bwMode="auto">
          <a:xfrm>
            <a:off x="2568575" y="5597525"/>
            <a:ext cx="54006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solidFill>
                  <a:srgbClr val="292929"/>
                </a:solidFill>
                <a:latin typeface="Arial" pitchFamily="34" charset="0"/>
              </a:rPr>
              <a:t>3)The best template for your presentation.</a:t>
            </a:r>
            <a:r>
              <a:rPr kumimoji="0" lang="en-US" altLang="ko-KR">
                <a:solidFill>
                  <a:srgbClr val="292929"/>
                </a:solidFill>
              </a:rPr>
              <a:t> </a:t>
            </a:r>
          </a:p>
          <a:p>
            <a:pPr algn="l" eaLnBrk="1" hangingPunct="1"/>
            <a:r>
              <a:rPr lang="en-US" altLang="ko-KR" sz="1000">
                <a:solidFill>
                  <a:srgbClr val="292929"/>
                </a:solidFill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22" name="Rectangle 82"/>
          <p:cNvSpPr>
            <a:spLocks noChangeArrowheads="1"/>
          </p:cNvSpPr>
          <p:nvPr userDrawn="1"/>
        </p:nvSpPr>
        <p:spPr bwMode="auto">
          <a:xfrm>
            <a:off x="3029743" y="579437"/>
            <a:ext cx="30845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000" b="1" dirty="0">
                <a:solidFill>
                  <a:schemeClr val="bg1"/>
                </a:solidFill>
                <a:latin typeface="Arial" pitchFamily="34" charset="0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139177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17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2A8B-AFBF-442F-85BE-F52FA00DAEF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2BBA-1BC8-4A52-BDB1-56F7CEA69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397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987824" y="2958159"/>
            <a:ext cx="5256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2901230" y="2348880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4800" b="1" dirty="0">
                <a:solidFill>
                  <a:srgbClr val="FD4B1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13494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2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4125366" y="3140968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4800" b="1" dirty="0" smtClean="0">
                <a:solidFill>
                  <a:srgbClr val="FD4B1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4800" b="1" dirty="0">
              <a:solidFill>
                <a:srgbClr val="FD4B1B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11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Adobe 고딕 Std B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2014-07-18T05:35:17Z</dcterms:created>
  <dcterms:modified xsi:type="dcterms:W3CDTF">2016-07-18T01:37:19Z</dcterms:modified>
</cp:coreProperties>
</file>