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8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2DC17-953D-45DF-B29D-C82D975DBB4A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6F22F-B9F4-4C66-8FE2-C8172F7BFA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1630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6F22F-B9F4-4C66-8FE2-C8172F7BFA2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4979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894B7-9D64-411E-A98C-B9B75DC1F334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18E0C-AEF0-4229-9DA5-6DFC497AAB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2033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894B7-9D64-411E-A98C-B9B75DC1F334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18E0C-AEF0-4229-9DA5-6DFC497AAB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14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894B7-9D64-411E-A98C-B9B75DC1F334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18E0C-AEF0-4229-9DA5-6DFC497AAB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2722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894B7-9D64-411E-A98C-B9B75DC1F334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18E0C-AEF0-4229-9DA5-6DFC497AAB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2857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894B7-9D64-411E-A98C-B9B75DC1F334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18E0C-AEF0-4229-9DA5-6DFC497AAB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801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894B7-9D64-411E-A98C-B9B75DC1F334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18E0C-AEF0-4229-9DA5-6DFC497AAB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2424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894B7-9D64-411E-A98C-B9B75DC1F334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18E0C-AEF0-4229-9DA5-6DFC497AAB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4592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894B7-9D64-411E-A98C-B9B75DC1F334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18E0C-AEF0-4229-9DA5-6DFC497AAB38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AutoShape 125"/>
          <p:cNvSpPr>
            <a:spLocks noChangeArrowheads="1"/>
          </p:cNvSpPr>
          <p:nvPr userDrawn="1"/>
        </p:nvSpPr>
        <p:spPr bwMode="auto">
          <a:xfrm>
            <a:off x="6608763" y="1849438"/>
            <a:ext cx="1944687" cy="2520950"/>
          </a:xfrm>
          <a:prstGeom prst="roundRect">
            <a:avLst>
              <a:gd name="adj" fmla="val 8815"/>
            </a:avLst>
          </a:prstGeom>
          <a:gradFill rotWithShape="1">
            <a:gsLst>
              <a:gs pos="0">
                <a:srgbClr val="FFFFFF"/>
              </a:gs>
              <a:gs pos="100000">
                <a:srgbClr val="F8F8F8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anchor="ctr"/>
          <a:lstStyle/>
          <a:p>
            <a:endParaRPr lang="ko-KR" altLang="en-US"/>
          </a:p>
        </p:txBody>
      </p:sp>
      <p:sp>
        <p:nvSpPr>
          <p:cNvPr id="7" name="Rectangle 304"/>
          <p:cNvSpPr>
            <a:spLocks noChangeArrowheads="1"/>
          </p:cNvSpPr>
          <p:nvPr userDrawn="1"/>
        </p:nvSpPr>
        <p:spPr bwMode="auto">
          <a:xfrm>
            <a:off x="407988" y="539750"/>
            <a:ext cx="4930775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kumimoji="0" lang="en-US" altLang="ko-KR" sz="1400" b="1">
                <a:latin typeface="Arial" charset="0"/>
              </a:rPr>
              <a:t>The best template for your presentation.</a:t>
            </a:r>
            <a:r>
              <a:rPr kumimoji="0" lang="en-US" altLang="ko-KR"/>
              <a:t> </a:t>
            </a:r>
          </a:p>
          <a:p>
            <a:pPr algn="l" eaLnBrk="1" hangingPunct="1"/>
            <a:r>
              <a:rPr lang="en-US" altLang="ko-KR" sz="1000">
                <a:latin typeface="Arial" charset="0"/>
              </a:rPr>
              <a:t>Your this wants in this place to write the contents which. Your this wanting what is the enemy is a possibility. We respect you are providing the design data of best</a:t>
            </a:r>
          </a:p>
        </p:txBody>
      </p:sp>
      <p:sp>
        <p:nvSpPr>
          <p:cNvPr id="8" name="Freeform 88"/>
          <p:cNvSpPr>
            <a:spLocks/>
          </p:cNvSpPr>
          <p:nvPr userDrawn="1"/>
        </p:nvSpPr>
        <p:spPr bwMode="auto">
          <a:xfrm>
            <a:off x="2746375" y="1920875"/>
            <a:ext cx="1670050" cy="2611438"/>
          </a:xfrm>
          <a:custGeom>
            <a:avLst/>
            <a:gdLst>
              <a:gd name="T0" fmla="*/ 0 w 262"/>
              <a:gd name="T1" fmla="*/ 0 h 410"/>
              <a:gd name="T2" fmla="*/ 262 w 262"/>
              <a:gd name="T3" fmla="*/ 119 h 410"/>
              <a:gd name="T4" fmla="*/ 262 w 262"/>
              <a:gd name="T5" fmla="*/ 231 h 410"/>
              <a:gd name="T6" fmla="*/ 0 w 262"/>
              <a:gd name="T7" fmla="*/ 410 h 410"/>
              <a:gd name="T8" fmla="*/ 0 w 262"/>
              <a:gd name="T9" fmla="*/ 0 h 4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2" h="410">
                <a:moveTo>
                  <a:pt x="0" y="0"/>
                </a:moveTo>
                <a:lnTo>
                  <a:pt x="262" y="119"/>
                </a:lnTo>
                <a:lnTo>
                  <a:pt x="262" y="231"/>
                </a:lnTo>
                <a:lnTo>
                  <a:pt x="0" y="410"/>
                </a:lnTo>
                <a:lnTo>
                  <a:pt x="0" y="0"/>
                </a:lnTo>
                <a:close/>
              </a:path>
            </a:pathLst>
          </a:custGeom>
          <a:solidFill>
            <a:srgbClr val="E6E6E6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62FFFE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9" name="Freeform 89"/>
          <p:cNvSpPr>
            <a:spLocks/>
          </p:cNvSpPr>
          <p:nvPr userDrawn="1"/>
        </p:nvSpPr>
        <p:spPr bwMode="auto">
          <a:xfrm>
            <a:off x="4416425" y="1844675"/>
            <a:ext cx="1668463" cy="1808163"/>
          </a:xfrm>
          <a:custGeom>
            <a:avLst/>
            <a:gdLst>
              <a:gd name="T0" fmla="*/ 262 w 262"/>
              <a:gd name="T1" fmla="*/ 0 h 284"/>
              <a:gd name="T2" fmla="*/ 262 w 262"/>
              <a:gd name="T3" fmla="*/ 284 h 284"/>
              <a:gd name="T4" fmla="*/ 0 w 262"/>
              <a:gd name="T5" fmla="*/ 243 h 284"/>
              <a:gd name="T6" fmla="*/ 0 w 262"/>
              <a:gd name="T7" fmla="*/ 131 h 284"/>
              <a:gd name="T8" fmla="*/ 262 w 262"/>
              <a:gd name="T9" fmla="*/ 0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2" h="284">
                <a:moveTo>
                  <a:pt x="262" y="0"/>
                </a:moveTo>
                <a:lnTo>
                  <a:pt x="262" y="284"/>
                </a:lnTo>
                <a:lnTo>
                  <a:pt x="0" y="243"/>
                </a:lnTo>
                <a:lnTo>
                  <a:pt x="0" y="131"/>
                </a:lnTo>
                <a:lnTo>
                  <a:pt x="262" y="0"/>
                </a:lnTo>
                <a:close/>
              </a:path>
            </a:pathLst>
          </a:custGeom>
          <a:solidFill>
            <a:srgbClr val="F5F3F6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54C2FF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0" name="Freeform 90"/>
          <p:cNvSpPr>
            <a:spLocks/>
          </p:cNvSpPr>
          <p:nvPr userDrawn="1"/>
        </p:nvSpPr>
        <p:spPr bwMode="auto">
          <a:xfrm>
            <a:off x="1116013" y="1916113"/>
            <a:ext cx="1630362" cy="2611437"/>
          </a:xfrm>
          <a:custGeom>
            <a:avLst/>
            <a:gdLst>
              <a:gd name="T0" fmla="*/ 256 w 256"/>
              <a:gd name="T1" fmla="*/ 0 h 410"/>
              <a:gd name="T2" fmla="*/ 256 w 256"/>
              <a:gd name="T3" fmla="*/ 410 h 410"/>
              <a:gd name="T4" fmla="*/ 0 w 256"/>
              <a:gd name="T5" fmla="*/ 249 h 410"/>
              <a:gd name="T6" fmla="*/ 0 w 256"/>
              <a:gd name="T7" fmla="*/ 82 h 410"/>
              <a:gd name="T8" fmla="*/ 256 w 256"/>
              <a:gd name="T9" fmla="*/ 0 h 4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6" h="410">
                <a:moveTo>
                  <a:pt x="256" y="0"/>
                </a:moveTo>
                <a:lnTo>
                  <a:pt x="256" y="410"/>
                </a:lnTo>
                <a:lnTo>
                  <a:pt x="0" y="249"/>
                </a:lnTo>
                <a:lnTo>
                  <a:pt x="0" y="82"/>
                </a:lnTo>
                <a:lnTo>
                  <a:pt x="256" y="0"/>
                </a:lnTo>
                <a:close/>
              </a:path>
            </a:pathLst>
          </a:custGeom>
          <a:solidFill>
            <a:srgbClr val="F5F4F2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54C2FF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1" name="Freeform 91"/>
          <p:cNvSpPr>
            <a:spLocks/>
          </p:cNvSpPr>
          <p:nvPr userDrawn="1"/>
        </p:nvSpPr>
        <p:spPr bwMode="auto">
          <a:xfrm>
            <a:off x="1116013" y="3506788"/>
            <a:ext cx="1630362" cy="1566862"/>
          </a:xfrm>
          <a:custGeom>
            <a:avLst/>
            <a:gdLst>
              <a:gd name="T0" fmla="*/ 0 w 256"/>
              <a:gd name="T1" fmla="*/ 0 h 246"/>
              <a:gd name="T2" fmla="*/ 256 w 256"/>
              <a:gd name="T3" fmla="*/ 161 h 246"/>
              <a:gd name="T4" fmla="*/ 256 w 256"/>
              <a:gd name="T5" fmla="*/ 246 h 246"/>
              <a:gd name="T6" fmla="*/ 0 w 256"/>
              <a:gd name="T7" fmla="*/ 246 h 246"/>
              <a:gd name="T8" fmla="*/ 0 w 256"/>
              <a:gd name="T9" fmla="*/ 0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6" h="246">
                <a:moveTo>
                  <a:pt x="0" y="0"/>
                </a:moveTo>
                <a:lnTo>
                  <a:pt x="256" y="161"/>
                </a:lnTo>
                <a:lnTo>
                  <a:pt x="256" y="246"/>
                </a:lnTo>
                <a:lnTo>
                  <a:pt x="0" y="246"/>
                </a:lnTo>
                <a:lnTo>
                  <a:pt x="0" y="0"/>
                </a:lnTo>
                <a:close/>
              </a:path>
            </a:pathLst>
          </a:custGeom>
          <a:solidFill>
            <a:srgbClr val="E6E6E6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62FFFE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2" name="Freeform 92"/>
          <p:cNvSpPr>
            <a:spLocks/>
          </p:cNvSpPr>
          <p:nvPr userDrawn="1"/>
        </p:nvSpPr>
        <p:spPr bwMode="auto">
          <a:xfrm>
            <a:off x="4416425" y="3392488"/>
            <a:ext cx="1668463" cy="1681162"/>
          </a:xfrm>
          <a:custGeom>
            <a:avLst/>
            <a:gdLst>
              <a:gd name="T0" fmla="*/ 0 w 262"/>
              <a:gd name="T1" fmla="*/ 0 h 264"/>
              <a:gd name="T2" fmla="*/ 262 w 262"/>
              <a:gd name="T3" fmla="*/ 41 h 264"/>
              <a:gd name="T4" fmla="*/ 262 w 262"/>
              <a:gd name="T5" fmla="*/ 264 h 264"/>
              <a:gd name="T6" fmla="*/ 0 w 262"/>
              <a:gd name="T7" fmla="*/ 264 h 264"/>
              <a:gd name="T8" fmla="*/ 0 w 262"/>
              <a:gd name="T9" fmla="*/ 233 h 264"/>
              <a:gd name="T10" fmla="*/ 0 w 262"/>
              <a:gd name="T11" fmla="*/ 195 h 264"/>
              <a:gd name="T12" fmla="*/ 0 w 262"/>
              <a:gd name="T13" fmla="*/ 0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62" h="264">
                <a:moveTo>
                  <a:pt x="0" y="0"/>
                </a:moveTo>
                <a:lnTo>
                  <a:pt x="262" y="41"/>
                </a:lnTo>
                <a:lnTo>
                  <a:pt x="262" y="264"/>
                </a:lnTo>
                <a:lnTo>
                  <a:pt x="0" y="264"/>
                </a:lnTo>
                <a:lnTo>
                  <a:pt x="0" y="233"/>
                </a:lnTo>
                <a:lnTo>
                  <a:pt x="0" y="195"/>
                </a:lnTo>
                <a:lnTo>
                  <a:pt x="0" y="0"/>
                </a:lnTo>
                <a:close/>
              </a:path>
            </a:pathLst>
          </a:custGeom>
          <a:solidFill>
            <a:srgbClr val="E6E6E6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62FFFE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3" name="Freeform 93"/>
          <p:cNvSpPr>
            <a:spLocks/>
          </p:cNvSpPr>
          <p:nvPr userDrawn="1"/>
        </p:nvSpPr>
        <p:spPr bwMode="auto">
          <a:xfrm>
            <a:off x="2746375" y="3392488"/>
            <a:ext cx="1670050" cy="1681162"/>
          </a:xfrm>
          <a:custGeom>
            <a:avLst/>
            <a:gdLst>
              <a:gd name="T0" fmla="*/ 262 w 262"/>
              <a:gd name="T1" fmla="*/ 0 h 264"/>
              <a:gd name="T2" fmla="*/ 262 w 262"/>
              <a:gd name="T3" fmla="*/ 52 h 264"/>
              <a:gd name="T4" fmla="*/ 262 w 262"/>
              <a:gd name="T5" fmla="*/ 104 h 264"/>
              <a:gd name="T6" fmla="*/ 262 w 262"/>
              <a:gd name="T7" fmla="*/ 264 h 264"/>
              <a:gd name="T8" fmla="*/ 0 w 262"/>
              <a:gd name="T9" fmla="*/ 264 h 264"/>
              <a:gd name="T10" fmla="*/ 0 w 262"/>
              <a:gd name="T11" fmla="*/ 179 h 264"/>
              <a:gd name="T12" fmla="*/ 262 w 262"/>
              <a:gd name="T13" fmla="*/ 0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62" h="264">
                <a:moveTo>
                  <a:pt x="262" y="0"/>
                </a:moveTo>
                <a:lnTo>
                  <a:pt x="262" y="52"/>
                </a:lnTo>
                <a:lnTo>
                  <a:pt x="262" y="104"/>
                </a:lnTo>
                <a:lnTo>
                  <a:pt x="262" y="264"/>
                </a:lnTo>
                <a:lnTo>
                  <a:pt x="0" y="264"/>
                </a:lnTo>
                <a:lnTo>
                  <a:pt x="0" y="179"/>
                </a:lnTo>
                <a:lnTo>
                  <a:pt x="262" y="0"/>
                </a:lnTo>
                <a:close/>
              </a:path>
            </a:pathLst>
          </a:custGeom>
          <a:solidFill>
            <a:srgbClr val="D0CCCB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54C2FF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4" name="Line 94"/>
          <p:cNvSpPr>
            <a:spLocks noChangeShapeType="1"/>
          </p:cNvSpPr>
          <p:nvPr userDrawn="1"/>
        </p:nvSpPr>
        <p:spPr bwMode="auto">
          <a:xfrm flipV="1">
            <a:off x="828675" y="1905000"/>
            <a:ext cx="0" cy="3457575"/>
          </a:xfrm>
          <a:prstGeom prst="line">
            <a:avLst/>
          </a:prstGeom>
          <a:noFill/>
          <a:ln w="19050">
            <a:solidFill>
              <a:srgbClr val="96969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5" name="Line 95"/>
          <p:cNvSpPr>
            <a:spLocks noChangeShapeType="1"/>
          </p:cNvSpPr>
          <p:nvPr userDrawn="1"/>
        </p:nvSpPr>
        <p:spPr bwMode="auto">
          <a:xfrm flipV="1">
            <a:off x="828675" y="5362575"/>
            <a:ext cx="5543550" cy="0"/>
          </a:xfrm>
          <a:prstGeom prst="line">
            <a:avLst/>
          </a:prstGeom>
          <a:noFill/>
          <a:ln w="19050">
            <a:solidFill>
              <a:srgbClr val="96969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grpSp>
        <p:nvGrpSpPr>
          <p:cNvPr id="16" name="Group 102"/>
          <p:cNvGrpSpPr>
            <a:grpSpLocks/>
          </p:cNvGrpSpPr>
          <p:nvPr userDrawn="1"/>
        </p:nvGrpSpPr>
        <p:grpSpPr bwMode="auto">
          <a:xfrm>
            <a:off x="2352675" y="1557338"/>
            <a:ext cx="792163" cy="790575"/>
            <a:chOff x="4008" y="3385"/>
            <a:chExt cx="1407" cy="1410"/>
          </a:xfrm>
        </p:grpSpPr>
        <p:sp>
          <p:nvSpPr>
            <p:cNvPr id="17" name="Oval 103"/>
            <p:cNvSpPr>
              <a:spLocks noChangeArrowheads="1"/>
            </p:cNvSpPr>
            <p:nvPr/>
          </p:nvSpPr>
          <p:spPr bwMode="gray">
            <a:xfrm>
              <a:off x="4008" y="3385"/>
              <a:ext cx="1407" cy="1410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gamma/>
                    <a:shade val="46275"/>
                    <a:invGamma/>
                  </a:srgbClr>
                </a:gs>
                <a:gs pos="100000">
                  <a:srgbClr val="FF33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ko-KR" altLang="en-US"/>
            </a:p>
          </p:txBody>
        </p:sp>
        <p:sp>
          <p:nvSpPr>
            <p:cNvPr id="18" name="Oval 104"/>
            <p:cNvSpPr>
              <a:spLocks noChangeArrowheads="1"/>
            </p:cNvSpPr>
            <p:nvPr/>
          </p:nvSpPr>
          <p:spPr bwMode="gray">
            <a:xfrm>
              <a:off x="4025" y="3393"/>
              <a:ext cx="1375" cy="1374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alpha val="0"/>
                  </a:srgbClr>
                </a:gs>
                <a:gs pos="100000">
                  <a:srgbClr val="FF330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ko-KR" altLang="en-US"/>
            </a:p>
          </p:txBody>
        </p:sp>
        <p:sp>
          <p:nvSpPr>
            <p:cNvPr id="19" name="Oval 105"/>
            <p:cNvSpPr>
              <a:spLocks noChangeArrowheads="1"/>
            </p:cNvSpPr>
            <p:nvPr/>
          </p:nvSpPr>
          <p:spPr bwMode="gray">
            <a:xfrm>
              <a:off x="4058" y="3406"/>
              <a:ext cx="1308" cy="1285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gamma/>
                    <a:shade val="79216"/>
                    <a:invGamma/>
                  </a:srgbClr>
                </a:gs>
                <a:gs pos="100000">
                  <a:srgbClr val="FF3300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ko-KR" altLang="en-US"/>
            </a:p>
          </p:txBody>
        </p:sp>
        <p:sp>
          <p:nvSpPr>
            <p:cNvPr id="20" name="Oval 106"/>
            <p:cNvSpPr>
              <a:spLocks noChangeArrowheads="1"/>
            </p:cNvSpPr>
            <p:nvPr/>
          </p:nvSpPr>
          <p:spPr bwMode="gray">
            <a:xfrm>
              <a:off x="4130" y="3443"/>
              <a:ext cx="1164" cy="1042"/>
            </a:xfrm>
            <a:prstGeom prst="ellipse">
              <a:avLst/>
            </a:prstGeom>
            <a:gradFill rotWithShape="1">
              <a:gsLst>
                <a:gs pos="0">
                  <a:srgbClr val="FF3300">
                    <a:gamma/>
                    <a:tint val="0"/>
                    <a:invGamma/>
                  </a:srgbClr>
                </a:gs>
                <a:gs pos="100000">
                  <a:srgbClr val="FF3300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ko-KR" altLang="en-US"/>
            </a:p>
          </p:txBody>
        </p:sp>
      </p:grpSp>
      <p:grpSp>
        <p:nvGrpSpPr>
          <p:cNvPr id="21" name="Group 107"/>
          <p:cNvGrpSpPr>
            <a:grpSpLocks/>
          </p:cNvGrpSpPr>
          <p:nvPr userDrawn="1"/>
        </p:nvGrpSpPr>
        <p:grpSpPr bwMode="auto">
          <a:xfrm>
            <a:off x="4067175" y="2349500"/>
            <a:ext cx="647700" cy="646113"/>
            <a:chOff x="2200" y="1298"/>
            <a:chExt cx="1230" cy="1232"/>
          </a:xfrm>
        </p:grpSpPr>
        <p:sp>
          <p:nvSpPr>
            <p:cNvPr id="22" name="Oval 108"/>
            <p:cNvSpPr>
              <a:spLocks noChangeArrowheads="1"/>
            </p:cNvSpPr>
            <p:nvPr/>
          </p:nvSpPr>
          <p:spPr bwMode="gray">
            <a:xfrm>
              <a:off x="2200" y="1298"/>
              <a:ext cx="1230" cy="123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ko-KR" altLang="en-US"/>
            </a:p>
          </p:txBody>
        </p:sp>
        <p:sp>
          <p:nvSpPr>
            <p:cNvPr id="23" name="Oval 109"/>
            <p:cNvSpPr>
              <a:spLocks noChangeArrowheads="1"/>
            </p:cNvSpPr>
            <p:nvPr/>
          </p:nvSpPr>
          <p:spPr bwMode="gray">
            <a:xfrm>
              <a:off x="2215" y="1305"/>
              <a:ext cx="1201" cy="120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ko-KR" altLang="en-US"/>
            </a:p>
          </p:txBody>
        </p:sp>
        <p:sp>
          <p:nvSpPr>
            <p:cNvPr id="24" name="Oval 110"/>
            <p:cNvSpPr>
              <a:spLocks noChangeArrowheads="1"/>
            </p:cNvSpPr>
            <p:nvPr/>
          </p:nvSpPr>
          <p:spPr bwMode="gray">
            <a:xfrm>
              <a:off x="2227" y="1316"/>
              <a:ext cx="1143" cy="112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ko-KR" altLang="en-US"/>
            </a:p>
          </p:txBody>
        </p:sp>
        <p:sp>
          <p:nvSpPr>
            <p:cNvPr id="25" name="Oval 111"/>
            <p:cNvSpPr>
              <a:spLocks noChangeArrowheads="1"/>
            </p:cNvSpPr>
            <p:nvPr/>
          </p:nvSpPr>
          <p:spPr bwMode="gray">
            <a:xfrm>
              <a:off x="2294" y="1348"/>
              <a:ext cx="1017" cy="91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ko-KR" altLang="en-US"/>
            </a:p>
          </p:txBody>
        </p:sp>
      </p:grpSp>
      <p:sp>
        <p:nvSpPr>
          <p:cNvPr id="26" name="Rectangle 53"/>
          <p:cNvSpPr>
            <a:spLocks noChangeArrowheads="1"/>
          </p:cNvSpPr>
          <p:nvPr userDrawn="1"/>
        </p:nvSpPr>
        <p:spPr bwMode="auto">
          <a:xfrm>
            <a:off x="2340496" y="1760538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b="1" dirty="0">
                <a:solidFill>
                  <a:schemeClr val="bg1"/>
                </a:solidFill>
                <a:latin typeface="Arial" charset="0"/>
              </a:rPr>
              <a:t>TEXT</a:t>
            </a:r>
          </a:p>
        </p:txBody>
      </p:sp>
      <p:sp>
        <p:nvSpPr>
          <p:cNvPr id="27" name="Rectangle 53"/>
          <p:cNvSpPr>
            <a:spLocks noChangeArrowheads="1"/>
          </p:cNvSpPr>
          <p:nvPr userDrawn="1"/>
        </p:nvSpPr>
        <p:spPr bwMode="auto">
          <a:xfrm>
            <a:off x="4068688" y="2505075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sz="1400" b="1" dirty="0">
                <a:latin typeface="Arial" charset="0"/>
              </a:rPr>
              <a:t>TEXT</a:t>
            </a:r>
          </a:p>
        </p:txBody>
      </p:sp>
      <p:sp>
        <p:nvSpPr>
          <p:cNvPr id="28" name="Rectangle 304"/>
          <p:cNvSpPr>
            <a:spLocks noChangeArrowheads="1"/>
          </p:cNvSpPr>
          <p:nvPr userDrawn="1"/>
        </p:nvSpPr>
        <p:spPr bwMode="auto">
          <a:xfrm>
            <a:off x="1187450" y="2420938"/>
            <a:ext cx="1439863" cy="1281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r" eaLnBrk="1" hangingPunct="1"/>
            <a:r>
              <a:rPr kumimoji="0" lang="en-US" altLang="ko-KR" b="1">
                <a:latin typeface="Arial" charset="0"/>
              </a:rPr>
              <a:t>TEXT</a:t>
            </a:r>
            <a:endParaRPr kumimoji="0" lang="en-US" altLang="ko-KR" sz="2400"/>
          </a:p>
          <a:p>
            <a:pPr algn="r" eaLnBrk="1" hangingPunct="1"/>
            <a:r>
              <a:rPr lang="en-US" altLang="ko-KR" sz="1000">
                <a:latin typeface="Arial" charset="0"/>
              </a:rPr>
              <a:t>Your this wants in this place to write the contents which. Your this wanting what is the enemy is a possibility. </a:t>
            </a:r>
          </a:p>
        </p:txBody>
      </p:sp>
      <p:sp>
        <p:nvSpPr>
          <p:cNvPr id="29" name="Rectangle 304"/>
          <p:cNvSpPr>
            <a:spLocks noChangeArrowheads="1"/>
          </p:cNvSpPr>
          <p:nvPr userDrawn="1"/>
        </p:nvSpPr>
        <p:spPr bwMode="auto">
          <a:xfrm>
            <a:off x="2843213" y="2420938"/>
            <a:ext cx="1296987" cy="1281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kumimoji="0" lang="en-US" altLang="ko-KR" b="1">
                <a:latin typeface="Arial" charset="0"/>
              </a:rPr>
              <a:t>TEXT</a:t>
            </a:r>
            <a:endParaRPr kumimoji="0" lang="en-US" altLang="ko-KR" sz="2400"/>
          </a:p>
          <a:p>
            <a:pPr algn="l" eaLnBrk="1" hangingPunct="1"/>
            <a:r>
              <a:rPr lang="en-US" altLang="ko-KR" sz="1000">
                <a:latin typeface="Arial" charset="0"/>
              </a:rPr>
              <a:t>Your this wants in this place to write the contents which. Your this wanting what is the enemy is a possibility. </a:t>
            </a:r>
          </a:p>
        </p:txBody>
      </p:sp>
      <p:sp>
        <p:nvSpPr>
          <p:cNvPr id="30" name="Rectangle 304"/>
          <p:cNvSpPr>
            <a:spLocks noChangeArrowheads="1"/>
          </p:cNvSpPr>
          <p:nvPr userDrawn="1"/>
        </p:nvSpPr>
        <p:spPr bwMode="auto">
          <a:xfrm>
            <a:off x="4787900" y="2420938"/>
            <a:ext cx="1219200" cy="976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r" eaLnBrk="1" hangingPunct="1"/>
            <a:r>
              <a:rPr kumimoji="0" lang="en-US" altLang="ko-KR" b="1">
                <a:latin typeface="Arial" charset="0"/>
              </a:rPr>
              <a:t>TEXT</a:t>
            </a:r>
            <a:endParaRPr kumimoji="0" lang="en-US" altLang="ko-KR" sz="2400"/>
          </a:p>
          <a:p>
            <a:pPr algn="r" eaLnBrk="1" hangingPunct="1"/>
            <a:r>
              <a:rPr lang="en-US" altLang="ko-KR" sz="1000">
                <a:latin typeface="Arial" charset="0"/>
              </a:rPr>
              <a:t>Your this wants in this place to write the contents which. </a:t>
            </a:r>
          </a:p>
        </p:txBody>
      </p:sp>
      <p:sp>
        <p:nvSpPr>
          <p:cNvPr id="31" name="Rectangle 304"/>
          <p:cNvSpPr>
            <a:spLocks noChangeArrowheads="1"/>
          </p:cNvSpPr>
          <p:nvPr userDrawn="1"/>
        </p:nvSpPr>
        <p:spPr bwMode="auto">
          <a:xfrm>
            <a:off x="4621213" y="3703638"/>
            <a:ext cx="1370012" cy="1281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r" eaLnBrk="1" hangingPunct="1"/>
            <a:r>
              <a:rPr kumimoji="0" lang="en-US" altLang="ko-KR" b="1">
                <a:latin typeface="Arial" charset="0"/>
              </a:rPr>
              <a:t>TEXT</a:t>
            </a:r>
            <a:endParaRPr kumimoji="0" lang="en-US" altLang="ko-KR" sz="2400"/>
          </a:p>
          <a:p>
            <a:pPr algn="r" eaLnBrk="1" hangingPunct="1"/>
            <a:r>
              <a:rPr lang="en-US" altLang="ko-KR" sz="1000">
                <a:latin typeface="Arial" charset="0"/>
              </a:rPr>
              <a:t>Your this wants in this place to write the contents which. Your this wanting what is the enemy is a possibility. </a:t>
            </a:r>
          </a:p>
        </p:txBody>
      </p:sp>
      <p:sp>
        <p:nvSpPr>
          <p:cNvPr id="32" name="Rectangle 304"/>
          <p:cNvSpPr>
            <a:spLocks noChangeArrowheads="1"/>
          </p:cNvSpPr>
          <p:nvPr userDrawn="1"/>
        </p:nvSpPr>
        <p:spPr bwMode="auto">
          <a:xfrm>
            <a:off x="3078163" y="3992563"/>
            <a:ext cx="1219200" cy="976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r" eaLnBrk="1" hangingPunct="1"/>
            <a:r>
              <a:rPr kumimoji="0" lang="en-US" altLang="ko-KR" b="1">
                <a:latin typeface="Arial" charset="0"/>
              </a:rPr>
              <a:t>TEXT</a:t>
            </a:r>
            <a:endParaRPr kumimoji="0" lang="en-US" altLang="ko-KR" sz="2400"/>
          </a:p>
          <a:p>
            <a:pPr algn="r" eaLnBrk="1" hangingPunct="1"/>
            <a:r>
              <a:rPr lang="en-US" altLang="ko-KR" sz="1000">
                <a:latin typeface="Arial" charset="0"/>
              </a:rPr>
              <a:t>Your this wants in this place to write the contents which. </a:t>
            </a:r>
          </a:p>
        </p:txBody>
      </p:sp>
      <p:sp>
        <p:nvSpPr>
          <p:cNvPr id="33" name="Rectangle 304"/>
          <p:cNvSpPr>
            <a:spLocks noChangeArrowheads="1"/>
          </p:cNvSpPr>
          <p:nvPr userDrawn="1"/>
        </p:nvSpPr>
        <p:spPr bwMode="auto">
          <a:xfrm>
            <a:off x="1208088" y="3992563"/>
            <a:ext cx="1060450" cy="976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kumimoji="0" lang="en-US" altLang="ko-KR" b="1">
                <a:latin typeface="Arial" charset="0"/>
              </a:rPr>
              <a:t>TEXT</a:t>
            </a:r>
            <a:endParaRPr kumimoji="0" lang="en-US" altLang="ko-KR" sz="2400"/>
          </a:p>
          <a:p>
            <a:pPr algn="l" eaLnBrk="1" hangingPunct="1"/>
            <a:r>
              <a:rPr lang="en-US" altLang="ko-KR" sz="1000">
                <a:latin typeface="Arial" charset="0"/>
              </a:rPr>
              <a:t>Your this wants in this place to write the contents which. </a:t>
            </a:r>
          </a:p>
        </p:txBody>
      </p:sp>
      <p:sp>
        <p:nvSpPr>
          <p:cNvPr id="34" name="Rectangle 53"/>
          <p:cNvSpPr>
            <a:spLocks noChangeArrowheads="1"/>
          </p:cNvSpPr>
          <p:nvPr userDrawn="1"/>
        </p:nvSpPr>
        <p:spPr bwMode="auto">
          <a:xfrm>
            <a:off x="193675" y="1506538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b="1">
                <a:latin typeface="Arial" charset="0"/>
              </a:rPr>
              <a:t>TEXT</a:t>
            </a:r>
          </a:p>
        </p:txBody>
      </p:sp>
      <p:sp>
        <p:nvSpPr>
          <p:cNvPr id="35" name="Rectangle 53"/>
          <p:cNvSpPr>
            <a:spLocks noChangeArrowheads="1"/>
          </p:cNvSpPr>
          <p:nvPr userDrawn="1"/>
        </p:nvSpPr>
        <p:spPr bwMode="auto">
          <a:xfrm>
            <a:off x="6372944" y="5191125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b="1" dirty="0">
                <a:latin typeface="Arial" charset="0"/>
              </a:rPr>
              <a:t>TEXT</a:t>
            </a:r>
          </a:p>
        </p:txBody>
      </p:sp>
      <p:sp>
        <p:nvSpPr>
          <p:cNvPr id="36" name="Rectangle 304"/>
          <p:cNvSpPr>
            <a:spLocks noChangeArrowheads="1"/>
          </p:cNvSpPr>
          <p:nvPr userDrawn="1"/>
        </p:nvSpPr>
        <p:spPr bwMode="auto">
          <a:xfrm>
            <a:off x="984250" y="5619750"/>
            <a:ext cx="4930775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kumimoji="0" lang="en-US" altLang="ko-KR" sz="1400" b="1">
                <a:latin typeface="Arial" charset="0"/>
              </a:rPr>
              <a:t>The best template for your presentation.</a:t>
            </a:r>
            <a:r>
              <a:rPr kumimoji="0" lang="en-US" altLang="ko-KR"/>
              <a:t> </a:t>
            </a:r>
          </a:p>
          <a:p>
            <a:pPr algn="l" eaLnBrk="1" hangingPunct="1"/>
            <a:r>
              <a:rPr lang="en-US" altLang="ko-KR" sz="1000">
                <a:latin typeface="Arial" charset="0"/>
              </a:rPr>
              <a:t>Your this wants in this place to write the contents which. Your this wanting what is the enemy is a possibility. We respect you are providing the design data of best</a:t>
            </a:r>
          </a:p>
        </p:txBody>
      </p:sp>
      <p:sp>
        <p:nvSpPr>
          <p:cNvPr id="37" name="Rectangle 304"/>
          <p:cNvSpPr>
            <a:spLocks noChangeArrowheads="1"/>
          </p:cNvSpPr>
          <p:nvPr userDrawn="1"/>
        </p:nvSpPr>
        <p:spPr bwMode="auto">
          <a:xfrm>
            <a:off x="6765925" y="2003425"/>
            <a:ext cx="1727200" cy="112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kumimoji="0" lang="en-US" altLang="ko-KR" b="1">
                <a:latin typeface="Arial" charset="0"/>
              </a:rPr>
              <a:t>TEXT</a:t>
            </a:r>
            <a:endParaRPr kumimoji="0" lang="en-US" altLang="ko-KR" sz="2400"/>
          </a:p>
          <a:p>
            <a:pPr algn="l" eaLnBrk="1" hangingPunct="1"/>
            <a:r>
              <a:rPr lang="en-US" altLang="ko-KR" sz="1000">
                <a:latin typeface="Arial" charset="0"/>
              </a:rPr>
              <a:t>Your this wants in this place to write the contents which. Your this wanting what is the enemy is a possibility. </a:t>
            </a:r>
          </a:p>
        </p:txBody>
      </p:sp>
      <p:sp>
        <p:nvSpPr>
          <p:cNvPr id="38" name="Rectangle 304"/>
          <p:cNvSpPr>
            <a:spLocks noChangeArrowheads="1"/>
          </p:cNvSpPr>
          <p:nvPr userDrawn="1"/>
        </p:nvSpPr>
        <p:spPr bwMode="auto">
          <a:xfrm>
            <a:off x="6765925" y="3108325"/>
            <a:ext cx="1727200" cy="112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kumimoji="0" lang="en-US" altLang="ko-KR" b="1">
                <a:latin typeface="Arial" charset="0"/>
              </a:rPr>
              <a:t>TEXT</a:t>
            </a:r>
            <a:endParaRPr kumimoji="0" lang="en-US" altLang="ko-KR" sz="2400"/>
          </a:p>
          <a:p>
            <a:pPr algn="l" eaLnBrk="1" hangingPunct="1"/>
            <a:r>
              <a:rPr lang="en-US" altLang="ko-KR" sz="1000">
                <a:latin typeface="Arial" charset="0"/>
              </a:rPr>
              <a:t>Your this wants in this place to write the contents which. Your this wanting what is the enemy is a possibility. </a:t>
            </a:r>
          </a:p>
        </p:txBody>
      </p:sp>
      <p:sp>
        <p:nvSpPr>
          <p:cNvPr id="39" name="Rectangle 82"/>
          <p:cNvSpPr>
            <a:spLocks noChangeArrowheads="1"/>
          </p:cNvSpPr>
          <p:nvPr userDrawn="1"/>
        </p:nvSpPr>
        <p:spPr bwMode="auto">
          <a:xfrm>
            <a:off x="407988" y="87015"/>
            <a:ext cx="25266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F8F8F8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sz="2400" b="1" dirty="0">
                <a:latin typeface="Arial" charset="0"/>
              </a:rPr>
              <a:t>ADD SUB TITLE</a:t>
            </a:r>
          </a:p>
        </p:txBody>
      </p:sp>
    </p:spTree>
    <p:extLst>
      <p:ext uri="{BB962C8B-B14F-4D97-AF65-F5344CB8AC3E}">
        <p14:creationId xmlns:p14="http://schemas.microsoft.com/office/powerpoint/2010/main" val="4280476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04"/>
          <p:cNvSpPr>
            <a:spLocks noChangeArrowheads="1"/>
          </p:cNvSpPr>
          <p:nvPr userDrawn="1"/>
        </p:nvSpPr>
        <p:spPr bwMode="auto">
          <a:xfrm>
            <a:off x="407988" y="539750"/>
            <a:ext cx="4930775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kumimoji="0" lang="en-US" altLang="ko-KR" sz="1400" b="1">
                <a:latin typeface="Arial" charset="0"/>
              </a:rPr>
              <a:t>The best template for your presentation.</a:t>
            </a:r>
            <a:r>
              <a:rPr kumimoji="0" lang="en-US" altLang="ko-KR"/>
              <a:t> </a:t>
            </a:r>
          </a:p>
          <a:p>
            <a:pPr algn="l" eaLnBrk="1" hangingPunct="1"/>
            <a:r>
              <a:rPr lang="en-US" altLang="ko-KR" sz="1000">
                <a:latin typeface="Arial" charset="0"/>
              </a:rPr>
              <a:t>Your this wants in this place to write the contents which. Your this wanting what is the enemy is a possibility. We respect you are providing the design data of best</a:t>
            </a:r>
          </a:p>
        </p:txBody>
      </p:sp>
      <p:sp>
        <p:nvSpPr>
          <p:cNvPr id="6" name="Freeform 208"/>
          <p:cNvSpPr>
            <a:spLocks/>
          </p:cNvSpPr>
          <p:nvPr userDrawn="1"/>
        </p:nvSpPr>
        <p:spPr bwMode="auto">
          <a:xfrm>
            <a:off x="2300288" y="3913188"/>
            <a:ext cx="1268412" cy="1820862"/>
          </a:xfrm>
          <a:custGeom>
            <a:avLst/>
            <a:gdLst>
              <a:gd name="T0" fmla="*/ 616 w 1599"/>
              <a:gd name="T1" fmla="*/ 0 h 2293"/>
              <a:gd name="T2" fmla="*/ 614 w 1599"/>
              <a:gd name="T3" fmla="*/ 22 h 2293"/>
              <a:gd name="T4" fmla="*/ 607 w 1599"/>
              <a:gd name="T5" fmla="*/ 84 h 2293"/>
              <a:gd name="T6" fmla="*/ 606 w 1599"/>
              <a:gd name="T7" fmla="*/ 176 h 2293"/>
              <a:gd name="T8" fmla="*/ 609 w 1599"/>
              <a:gd name="T9" fmla="*/ 293 h 2293"/>
              <a:gd name="T10" fmla="*/ 623 w 1599"/>
              <a:gd name="T11" fmla="*/ 424 h 2293"/>
              <a:gd name="T12" fmla="*/ 655 w 1599"/>
              <a:gd name="T13" fmla="*/ 565 h 2293"/>
              <a:gd name="T14" fmla="*/ 709 w 1599"/>
              <a:gd name="T15" fmla="*/ 705 h 2293"/>
              <a:gd name="T16" fmla="*/ 787 w 1599"/>
              <a:gd name="T17" fmla="*/ 839 h 2293"/>
              <a:gd name="T18" fmla="*/ 983 w 1599"/>
              <a:gd name="T19" fmla="*/ 1180 h 2293"/>
              <a:gd name="T20" fmla="*/ 991 w 1599"/>
              <a:gd name="T21" fmla="*/ 1197 h 2293"/>
              <a:gd name="T22" fmla="*/ 1018 w 1599"/>
              <a:gd name="T23" fmla="*/ 1243 h 2293"/>
              <a:gd name="T24" fmla="*/ 1065 w 1599"/>
              <a:gd name="T25" fmla="*/ 1311 h 2293"/>
              <a:gd name="T26" fmla="*/ 1135 w 1599"/>
              <a:gd name="T27" fmla="*/ 1396 h 2293"/>
              <a:gd name="T28" fmla="*/ 1231 w 1599"/>
              <a:gd name="T29" fmla="*/ 1492 h 2293"/>
              <a:gd name="T30" fmla="*/ 1355 w 1599"/>
              <a:gd name="T31" fmla="*/ 1595 h 2293"/>
              <a:gd name="T32" fmla="*/ 1510 w 1599"/>
              <a:gd name="T33" fmla="*/ 1695 h 2293"/>
              <a:gd name="T34" fmla="*/ 1273 w 1599"/>
              <a:gd name="T35" fmla="*/ 2293 h 2293"/>
              <a:gd name="T36" fmla="*/ 1257 w 1599"/>
              <a:gd name="T37" fmla="*/ 2285 h 2293"/>
              <a:gd name="T38" fmla="*/ 1211 w 1599"/>
              <a:gd name="T39" fmla="*/ 2255 h 2293"/>
              <a:gd name="T40" fmla="*/ 1143 w 1599"/>
              <a:gd name="T41" fmla="*/ 2204 h 2293"/>
              <a:gd name="T42" fmla="*/ 1056 w 1599"/>
              <a:gd name="T43" fmla="*/ 2136 h 2293"/>
              <a:gd name="T44" fmla="*/ 951 w 1599"/>
              <a:gd name="T45" fmla="*/ 2047 h 2293"/>
              <a:gd name="T46" fmla="*/ 838 w 1599"/>
              <a:gd name="T47" fmla="*/ 1941 h 2293"/>
              <a:gd name="T48" fmla="*/ 716 w 1599"/>
              <a:gd name="T49" fmla="*/ 1815 h 2293"/>
              <a:gd name="T50" fmla="*/ 590 w 1599"/>
              <a:gd name="T51" fmla="*/ 1670 h 2293"/>
              <a:gd name="T52" fmla="*/ 468 w 1599"/>
              <a:gd name="T53" fmla="*/ 1506 h 2293"/>
              <a:gd name="T54" fmla="*/ 349 w 1599"/>
              <a:gd name="T55" fmla="*/ 1325 h 2293"/>
              <a:gd name="T56" fmla="*/ 243 w 1599"/>
              <a:gd name="T57" fmla="*/ 1124 h 2293"/>
              <a:gd name="T58" fmla="*/ 150 w 1599"/>
              <a:gd name="T59" fmla="*/ 906 h 2293"/>
              <a:gd name="T60" fmla="*/ 75 w 1599"/>
              <a:gd name="T61" fmla="*/ 668 h 2293"/>
              <a:gd name="T62" fmla="*/ 24 w 1599"/>
              <a:gd name="T63" fmla="*/ 415 h 2293"/>
              <a:gd name="T64" fmla="*/ 2 w 1599"/>
              <a:gd name="T65" fmla="*/ 143 h 2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599" h="2293">
                <a:moveTo>
                  <a:pt x="0" y="0"/>
                </a:moveTo>
                <a:lnTo>
                  <a:pt x="616" y="0"/>
                </a:lnTo>
                <a:lnTo>
                  <a:pt x="616" y="7"/>
                </a:lnTo>
                <a:lnTo>
                  <a:pt x="614" y="22"/>
                </a:lnTo>
                <a:lnTo>
                  <a:pt x="611" y="49"/>
                </a:lnTo>
                <a:lnTo>
                  <a:pt x="607" y="84"/>
                </a:lnTo>
                <a:lnTo>
                  <a:pt x="606" y="127"/>
                </a:lnTo>
                <a:lnTo>
                  <a:pt x="606" y="176"/>
                </a:lnTo>
                <a:lnTo>
                  <a:pt x="606" y="232"/>
                </a:lnTo>
                <a:lnTo>
                  <a:pt x="609" y="293"/>
                </a:lnTo>
                <a:lnTo>
                  <a:pt x="614" y="356"/>
                </a:lnTo>
                <a:lnTo>
                  <a:pt x="623" y="424"/>
                </a:lnTo>
                <a:lnTo>
                  <a:pt x="637" y="494"/>
                </a:lnTo>
                <a:lnTo>
                  <a:pt x="655" y="565"/>
                </a:lnTo>
                <a:lnTo>
                  <a:pt x="679" y="635"/>
                </a:lnTo>
                <a:lnTo>
                  <a:pt x="709" y="705"/>
                </a:lnTo>
                <a:lnTo>
                  <a:pt x="744" y="773"/>
                </a:lnTo>
                <a:lnTo>
                  <a:pt x="787" y="839"/>
                </a:lnTo>
                <a:lnTo>
                  <a:pt x="1101" y="879"/>
                </a:lnTo>
                <a:lnTo>
                  <a:pt x="983" y="1180"/>
                </a:lnTo>
                <a:lnTo>
                  <a:pt x="986" y="1185"/>
                </a:lnTo>
                <a:lnTo>
                  <a:pt x="991" y="1197"/>
                </a:lnTo>
                <a:lnTo>
                  <a:pt x="1002" y="1216"/>
                </a:lnTo>
                <a:lnTo>
                  <a:pt x="1018" y="1243"/>
                </a:lnTo>
                <a:lnTo>
                  <a:pt x="1039" y="1274"/>
                </a:lnTo>
                <a:lnTo>
                  <a:pt x="1065" y="1311"/>
                </a:lnTo>
                <a:lnTo>
                  <a:pt x="1096" y="1351"/>
                </a:lnTo>
                <a:lnTo>
                  <a:pt x="1135" y="1396"/>
                </a:lnTo>
                <a:lnTo>
                  <a:pt x="1178" y="1443"/>
                </a:lnTo>
                <a:lnTo>
                  <a:pt x="1231" y="1492"/>
                </a:lnTo>
                <a:lnTo>
                  <a:pt x="1288" y="1543"/>
                </a:lnTo>
                <a:lnTo>
                  <a:pt x="1355" y="1595"/>
                </a:lnTo>
                <a:lnTo>
                  <a:pt x="1428" y="1646"/>
                </a:lnTo>
                <a:lnTo>
                  <a:pt x="1510" y="1695"/>
                </a:lnTo>
                <a:lnTo>
                  <a:pt x="1599" y="1743"/>
                </a:lnTo>
                <a:lnTo>
                  <a:pt x="1273" y="2293"/>
                </a:lnTo>
                <a:lnTo>
                  <a:pt x="1267" y="2292"/>
                </a:lnTo>
                <a:lnTo>
                  <a:pt x="1257" y="2285"/>
                </a:lnTo>
                <a:lnTo>
                  <a:pt x="1238" y="2272"/>
                </a:lnTo>
                <a:lnTo>
                  <a:pt x="1211" y="2255"/>
                </a:lnTo>
                <a:lnTo>
                  <a:pt x="1180" y="2232"/>
                </a:lnTo>
                <a:lnTo>
                  <a:pt x="1143" y="2204"/>
                </a:lnTo>
                <a:lnTo>
                  <a:pt x="1101" y="2173"/>
                </a:lnTo>
                <a:lnTo>
                  <a:pt x="1056" y="2136"/>
                </a:lnTo>
                <a:lnTo>
                  <a:pt x="1005" y="2094"/>
                </a:lnTo>
                <a:lnTo>
                  <a:pt x="951" y="2047"/>
                </a:lnTo>
                <a:lnTo>
                  <a:pt x="895" y="1997"/>
                </a:lnTo>
                <a:lnTo>
                  <a:pt x="838" y="1941"/>
                </a:lnTo>
                <a:lnTo>
                  <a:pt x="777" y="1880"/>
                </a:lnTo>
                <a:lnTo>
                  <a:pt x="716" y="1815"/>
                </a:lnTo>
                <a:lnTo>
                  <a:pt x="653" y="1743"/>
                </a:lnTo>
                <a:lnTo>
                  <a:pt x="590" y="1670"/>
                </a:lnTo>
                <a:lnTo>
                  <a:pt x="529" y="1590"/>
                </a:lnTo>
                <a:lnTo>
                  <a:pt x="468" y="1506"/>
                </a:lnTo>
                <a:lnTo>
                  <a:pt x="407" y="1417"/>
                </a:lnTo>
                <a:lnTo>
                  <a:pt x="349" y="1325"/>
                </a:lnTo>
                <a:lnTo>
                  <a:pt x="295" y="1227"/>
                </a:lnTo>
                <a:lnTo>
                  <a:pt x="243" y="1124"/>
                </a:lnTo>
                <a:lnTo>
                  <a:pt x="194" y="1017"/>
                </a:lnTo>
                <a:lnTo>
                  <a:pt x="150" y="906"/>
                </a:lnTo>
                <a:lnTo>
                  <a:pt x="110" y="789"/>
                </a:lnTo>
                <a:lnTo>
                  <a:pt x="75" y="668"/>
                </a:lnTo>
                <a:lnTo>
                  <a:pt x="47" y="544"/>
                </a:lnTo>
                <a:lnTo>
                  <a:pt x="24" y="415"/>
                </a:lnTo>
                <a:lnTo>
                  <a:pt x="9" y="281"/>
                </a:lnTo>
                <a:lnTo>
                  <a:pt x="2" y="143"/>
                </a:lnTo>
                <a:lnTo>
                  <a:pt x="0" y="0"/>
                </a:lnTo>
                <a:close/>
              </a:path>
            </a:pathLst>
          </a:custGeom>
          <a:solidFill>
            <a:srgbClr val="E6E6E6"/>
          </a:solidFill>
          <a:ln w="19050" cap="flat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" name="Freeform 209"/>
          <p:cNvSpPr>
            <a:spLocks/>
          </p:cNvSpPr>
          <p:nvPr userDrawn="1"/>
        </p:nvSpPr>
        <p:spPr bwMode="auto">
          <a:xfrm>
            <a:off x="5535613" y="3913188"/>
            <a:ext cx="1268412" cy="1820862"/>
          </a:xfrm>
          <a:custGeom>
            <a:avLst/>
            <a:gdLst>
              <a:gd name="T0" fmla="*/ 1599 w 1599"/>
              <a:gd name="T1" fmla="*/ 0 h 2293"/>
              <a:gd name="T2" fmla="*/ 1590 w 1599"/>
              <a:gd name="T3" fmla="*/ 281 h 2293"/>
              <a:gd name="T4" fmla="*/ 1552 w 1599"/>
              <a:gd name="T5" fmla="*/ 544 h 2293"/>
              <a:gd name="T6" fmla="*/ 1489 w 1599"/>
              <a:gd name="T7" fmla="*/ 789 h 2293"/>
              <a:gd name="T8" fmla="*/ 1405 w 1599"/>
              <a:gd name="T9" fmla="*/ 1017 h 2293"/>
              <a:gd name="T10" fmla="*/ 1304 w 1599"/>
              <a:gd name="T11" fmla="*/ 1227 h 2293"/>
              <a:gd name="T12" fmla="*/ 1192 w 1599"/>
              <a:gd name="T13" fmla="*/ 1417 h 2293"/>
              <a:gd name="T14" fmla="*/ 1072 w 1599"/>
              <a:gd name="T15" fmla="*/ 1590 h 2293"/>
              <a:gd name="T16" fmla="*/ 946 w 1599"/>
              <a:gd name="T17" fmla="*/ 1743 h 2293"/>
              <a:gd name="T18" fmla="*/ 822 w 1599"/>
              <a:gd name="T19" fmla="*/ 1880 h 2293"/>
              <a:gd name="T20" fmla="*/ 703 w 1599"/>
              <a:gd name="T21" fmla="*/ 1997 h 2293"/>
              <a:gd name="T22" fmla="*/ 593 w 1599"/>
              <a:gd name="T23" fmla="*/ 2094 h 2293"/>
              <a:gd name="T24" fmla="*/ 497 w 1599"/>
              <a:gd name="T25" fmla="*/ 2173 h 2293"/>
              <a:gd name="T26" fmla="*/ 419 w 1599"/>
              <a:gd name="T27" fmla="*/ 2232 h 2293"/>
              <a:gd name="T28" fmla="*/ 361 w 1599"/>
              <a:gd name="T29" fmla="*/ 2272 h 2293"/>
              <a:gd name="T30" fmla="*/ 331 w 1599"/>
              <a:gd name="T31" fmla="*/ 2292 h 2293"/>
              <a:gd name="T32" fmla="*/ 0 w 1599"/>
              <a:gd name="T33" fmla="*/ 1743 h 2293"/>
              <a:gd name="T34" fmla="*/ 171 w 1599"/>
              <a:gd name="T35" fmla="*/ 1646 h 2293"/>
              <a:gd name="T36" fmla="*/ 311 w 1599"/>
              <a:gd name="T37" fmla="*/ 1543 h 2293"/>
              <a:gd name="T38" fmla="*/ 421 w 1599"/>
              <a:gd name="T39" fmla="*/ 1443 h 2293"/>
              <a:gd name="T40" fmla="*/ 503 w 1599"/>
              <a:gd name="T41" fmla="*/ 1351 h 2293"/>
              <a:gd name="T42" fmla="*/ 560 w 1599"/>
              <a:gd name="T43" fmla="*/ 1274 h 2293"/>
              <a:gd name="T44" fmla="*/ 597 w 1599"/>
              <a:gd name="T45" fmla="*/ 1216 h 2293"/>
              <a:gd name="T46" fmla="*/ 614 w 1599"/>
              <a:gd name="T47" fmla="*/ 1185 h 2293"/>
              <a:gd name="T48" fmla="*/ 497 w 1599"/>
              <a:gd name="T49" fmla="*/ 879 h 2293"/>
              <a:gd name="T50" fmla="*/ 855 w 1599"/>
              <a:gd name="T51" fmla="*/ 773 h 2293"/>
              <a:gd name="T52" fmla="*/ 920 w 1599"/>
              <a:gd name="T53" fmla="*/ 635 h 2293"/>
              <a:gd name="T54" fmla="*/ 962 w 1599"/>
              <a:gd name="T55" fmla="*/ 494 h 2293"/>
              <a:gd name="T56" fmla="*/ 984 w 1599"/>
              <a:gd name="T57" fmla="*/ 356 h 2293"/>
              <a:gd name="T58" fmla="*/ 993 w 1599"/>
              <a:gd name="T59" fmla="*/ 232 h 2293"/>
              <a:gd name="T60" fmla="*/ 993 w 1599"/>
              <a:gd name="T61" fmla="*/ 127 h 2293"/>
              <a:gd name="T62" fmla="*/ 988 w 1599"/>
              <a:gd name="T63" fmla="*/ 49 h 2293"/>
              <a:gd name="T64" fmla="*/ 983 w 1599"/>
              <a:gd name="T65" fmla="*/ 7 h 2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599" h="2293">
                <a:moveTo>
                  <a:pt x="983" y="0"/>
                </a:moveTo>
                <a:lnTo>
                  <a:pt x="1599" y="0"/>
                </a:lnTo>
                <a:lnTo>
                  <a:pt x="1599" y="143"/>
                </a:lnTo>
                <a:lnTo>
                  <a:pt x="1590" y="281"/>
                </a:lnTo>
                <a:lnTo>
                  <a:pt x="1574" y="415"/>
                </a:lnTo>
                <a:lnTo>
                  <a:pt x="1552" y="544"/>
                </a:lnTo>
                <a:lnTo>
                  <a:pt x="1524" y="668"/>
                </a:lnTo>
                <a:lnTo>
                  <a:pt x="1489" y="789"/>
                </a:lnTo>
                <a:lnTo>
                  <a:pt x="1449" y="906"/>
                </a:lnTo>
                <a:lnTo>
                  <a:pt x="1405" y="1017"/>
                </a:lnTo>
                <a:lnTo>
                  <a:pt x="1356" y="1124"/>
                </a:lnTo>
                <a:lnTo>
                  <a:pt x="1304" y="1227"/>
                </a:lnTo>
                <a:lnTo>
                  <a:pt x="1250" y="1325"/>
                </a:lnTo>
                <a:lnTo>
                  <a:pt x="1192" y="1417"/>
                </a:lnTo>
                <a:lnTo>
                  <a:pt x="1133" y="1506"/>
                </a:lnTo>
                <a:lnTo>
                  <a:pt x="1072" y="1590"/>
                </a:lnTo>
                <a:lnTo>
                  <a:pt x="1009" y="1670"/>
                </a:lnTo>
                <a:lnTo>
                  <a:pt x="946" y="1743"/>
                </a:lnTo>
                <a:lnTo>
                  <a:pt x="885" y="1815"/>
                </a:lnTo>
                <a:lnTo>
                  <a:pt x="822" y="1880"/>
                </a:lnTo>
                <a:lnTo>
                  <a:pt x="763" y="1941"/>
                </a:lnTo>
                <a:lnTo>
                  <a:pt x="703" y="1997"/>
                </a:lnTo>
                <a:lnTo>
                  <a:pt x="647" y="2047"/>
                </a:lnTo>
                <a:lnTo>
                  <a:pt x="593" y="2094"/>
                </a:lnTo>
                <a:lnTo>
                  <a:pt x="543" y="2136"/>
                </a:lnTo>
                <a:lnTo>
                  <a:pt x="497" y="2173"/>
                </a:lnTo>
                <a:lnTo>
                  <a:pt x="455" y="2204"/>
                </a:lnTo>
                <a:lnTo>
                  <a:pt x="419" y="2232"/>
                </a:lnTo>
                <a:lnTo>
                  <a:pt x="387" y="2255"/>
                </a:lnTo>
                <a:lnTo>
                  <a:pt x="361" y="2272"/>
                </a:lnTo>
                <a:lnTo>
                  <a:pt x="344" y="2285"/>
                </a:lnTo>
                <a:lnTo>
                  <a:pt x="331" y="2292"/>
                </a:lnTo>
                <a:lnTo>
                  <a:pt x="328" y="2293"/>
                </a:lnTo>
                <a:lnTo>
                  <a:pt x="0" y="1743"/>
                </a:lnTo>
                <a:lnTo>
                  <a:pt x="89" y="1695"/>
                </a:lnTo>
                <a:lnTo>
                  <a:pt x="171" y="1646"/>
                </a:lnTo>
                <a:lnTo>
                  <a:pt x="244" y="1595"/>
                </a:lnTo>
                <a:lnTo>
                  <a:pt x="311" y="1543"/>
                </a:lnTo>
                <a:lnTo>
                  <a:pt x="368" y="1492"/>
                </a:lnTo>
                <a:lnTo>
                  <a:pt x="421" y="1443"/>
                </a:lnTo>
                <a:lnTo>
                  <a:pt x="464" y="1396"/>
                </a:lnTo>
                <a:lnTo>
                  <a:pt x="503" y="1351"/>
                </a:lnTo>
                <a:lnTo>
                  <a:pt x="534" y="1311"/>
                </a:lnTo>
                <a:lnTo>
                  <a:pt x="560" y="1274"/>
                </a:lnTo>
                <a:lnTo>
                  <a:pt x="581" y="1243"/>
                </a:lnTo>
                <a:lnTo>
                  <a:pt x="597" y="1216"/>
                </a:lnTo>
                <a:lnTo>
                  <a:pt x="607" y="1197"/>
                </a:lnTo>
                <a:lnTo>
                  <a:pt x="614" y="1185"/>
                </a:lnTo>
                <a:lnTo>
                  <a:pt x="616" y="1180"/>
                </a:lnTo>
                <a:lnTo>
                  <a:pt x="497" y="879"/>
                </a:lnTo>
                <a:lnTo>
                  <a:pt x="812" y="839"/>
                </a:lnTo>
                <a:lnTo>
                  <a:pt x="855" y="773"/>
                </a:lnTo>
                <a:lnTo>
                  <a:pt x="890" y="705"/>
                </a:lnTo>
                <a:lnTo>
                  <a:pt x="920" y="635"/>
                </a:lnTo>
                <a:lnTo>
                  <a:pt x="944" y="565"/>
                </a:lnTo>
                <a:lnTo>
                  <a:pt x="962" y="494"/>
                </a:lnTo>
                <a:lnTo>
                  <a:pt x="976" y="424"/>
                </a:lnTo>
                <a:lnTo>
                  <a:pt x="984" y="356"/>
                </a:lnTo>
                <a:lnTo>
                  <a:pt x="991" y="293"/>
                </a:lnTo>
                <a:lnTo>
                  <a:pt x="993" y="232"/>
                </a:lnTo>
                <a:lnTo>
                  <a:pt x="995" y="176"/>
                </a:lnTo>
                <a:lnTo>
                  <a:pt x="993" y="127"/>
                </a:lnTo>
                <a:lnTo>
                  <a:pt x="991" y="84"/>
                </a:lnTo>
                <a:lnTo>
                  <a:pt x="988" y="49"/>
                </a:lnTo>
                <a:lnTo>
                  <a:pt x="986" y="22"/>
                </a:lnTo>
                <a:lnTo>
                  <a:pt x="983" y="7"/>
                </a:lnTo>
                <a:lnTo>
                  <a:pt x="983" y="0"/>
                </a:lnTo>
                <a:close/>
              </a:path>
            </a:pathLst>
          </a:custGeom>
          <a:solidFill>
            <a:srgbClr val="E6E6E6"/>
          </a:solidFill>
          <a:ln w="19050" cap="flat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8" name="Freeform 210"/>
          <p:cNvSpPr>
            <a:spLocks/>
          </p:cNvSpPr>
          <p:nvPr userDrawn="1"/>
        </p:nvSpPr>
        <p:spPr bwMode="auto">
          <a:xfrm>
            <a:off x="2300288" y="1917700"/>
            <a:ext cx="1268412" cy="1820863"/>
          </a:xfrm>
          <a:custGeom>
            <a:avLst/>
            <a:gdLst>
              <a:gd name="T0" fmla="*/ 1599 w 1599"/>
              <a:gd name="T1" fmla="*/ 549 h 2293"/>
              <a:gd name="T2" fmla="*/ 1428 w 1599"/>
              <a:gd name="T3" fmla="*/ 649 h 2293"/>
              <a:gd name="T4" fmla="*/ 1288 w 1599"/>
              <a:gd name="T5" fmla="*/ 750 h 2293"/>
              <a:gd name="T6" fmla="*/ 1178 w 1599"/>
              <a:gd name="T7" fmla="*/ 850 h 2293"/>
              <a:gd name="T8" fmla="*/ 1096 w 1599"/>
              <a:gd name="T9" fmla="*/ 942 h 2293"/>
              <a:gd name="T10" fmla="*/ 1039 w 1599"/>
              <a:gd name="T11" fmla="*/ 1021 h 2293"/>
              <a:gd name="T12" fmla="*/ 1002 w 1599"/>
              <a:gd name="T13" fmla="*/ 1078 h 2293"/>
              <a:gd name="T14" fmla="*/ 986 w 1599"/>
              <a:gd name="T15" fmla="*/ 1110 h 2293"/>
              <a:gd name="T16" fmla="*/ 1101 w 1599"/>
              <a:gd name="T17" fmla="*/ 1415 h 2293"/>
              <a:gd name="T18" fmla="*/ 744 w 1599"/>
              <a:gd name="T19" fmla="*/ 1520 h 2293"/>
              <a:gd name="T20" fmla="*/ 679 w 1599"/>
              <a:gd name="T21" fmla="*/ 1658 h 2293"/>
              <a:gd name="T22" fmla="*/ 637 w 1599"/>
              <a:gd name="T23" fmla="*/ 1799 h 2293"/>
              <a:gd name="T24" fmla="*/ 614 w 1599"/>
              <a:gd name="T25" fmla="*/ 1937 h 2293"/>
              <a:gd name="T26" fmla="*/ 606 w 1599"/>
              <a:gd name="T27" fmla="*/ 2061 h 2293"/>
              <a:gd name="T28" fmla="*/ 606 w 1599"/>
              <a:gd name="T29" fmla="*/ 2167 h 2293"/>
              <a:gd name="T30" fmla="*/ 611 w 1599"/>
              <a:gd name="T31" fmla="*/ 2244 h 2293"/>
              <a:gd name="T32" fmla="*/ 616 w 1599"/>
              <a:gd name="T33" fmla="*/ 2288 h 2293"/>
              <a:gd name="T34" fmla="*/ 0 w 1599"/>
              <a:gd name="T35" fmla="*/ 2293 h 2293"/>
              <a:gd name="T36" fmla="*/ 9 w 1599"/>
              <a:gd name="T37" fmla="*/ 2012 h 2293"/>
              <a:gd name="T38" fmla="*/ 47 w 1599"/>
              <a:gd name="T39" fmla="*/ 1750 h 2293"/>
              <a:gd name="T40" fmla="*/ 110 w 1599"/>
              <a:gd name="T41" fmla="*/ 1504 h 2293"/>
              <a:gd name="T42" fmla="*/ 194 w 1599"/>
              <a:gd name="T43" fmla="*/ 1277 h 2293"/>
              <a:gd name="T44" fmla="*/ 295 w 1599"/>
              <a:gd name="T45" fmla="*/ 1068 h 2293"/>
              <a:gd name="T46" fmla="*/ 407 w 1599"/>
              <a:gd name="T47" fmla="*/ 876 h 2293"/>
              <a:gd name="T48" fmla="*/ 529 w 1599"/>
              <a:gd name="T49" fmla="*/ 703 h 2293"/>
              <a:gd name="T50" fmla="*/ 653 w 1599"/>
              <a:gd name="T51" fmla="*/ 549 h 2293"/>
              <a:gd name="T52" fmla="*/ 777 w 1599"/>
              <a:gd name="T53" fmla="*/ 413 h 2293"/>
              <a:gd name="T54" fmla="*/ 895 w 1599"/>
              <a:gd name="T55" fmla="*/ 296 h 2293"/>
              <a:gd name="T56" fmla="*/ 1005 w 1599"/>
              <a:gd name="T57" fmla="*/ 199 h 2293"/>
              <a:gd name="T58" fmla="*/ 1101 w 1599"/>
              <a:gd name="T59" fmla="*/ 120 h 2293"/>
              <a:gd name="T60" fmla="*/ 1180 w 1599"/>
              <a:gd name="T61" fmla="*/ 61 h 2293"/>
              <a:gd name="T62" fmla="*/ 1238 w 1599"/>
              <a:gd name="T63" fmla="*/ 22 h 2293"/>
              <a:gd name="T64" fmla="*/ 1267 w 1599"/>
              <a:gd name="T65" fmla="*/ 1 h 2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599" h="2293">
                <a:moveTo>
                  <a:pt x="1273" y="0"/>
                </a:moveTo>
                <a:lnTo>
                  <a:pt x="1599" y="549"/>
                </a:lnTo>
                <a:lnTo>
                  <a:pt x="1510" y="598"/>
                </a:lnTo>
                <a:lnTo>
                  <a:pt x="1428" y="649"/>
                </a:lnTo>
                <a:lnTo>
                  <a:pt x="1355" y="699"/>
                </a:lnTo>
                <a:lnTo>
                  <a:pt x="1288" y="750"/>
                </a:lnTo>
                <a:lnTo>
                  <a:pt x="1231" y="801"/>
                </a:lnTo>
                <a:lnTo>
                  <a:pt x="1178" y="850"/>
                </a:lnTo>
                <a:lnTo>
                  <a:pt x="1135" y="897"/>
                </a:lnTo>
                <a:lnTo>
                  <a:pt x="1096" y="942"/>
                </a:lnTo>
                <a:lnTo>
                  <a:pt x="1065" y="982"/>
                </a:lnTo>
                <a:lnTo>
                  <a:pt x="1039" y="1021"/>
                </a:lnTo>
                <a:lnTo>
                  <a:pt x="1018" y="1052"/>
                </a:lnTo>
                <a:lnTo>
                  <a:pt x="1002" y="1078"/>
                </a:lnTo>
                <a:lnTo>
                  <a:pt x="991" y="1097"/>
                </a:lnTo>
                <a:lnTo>
                  <a:pt x="986" y="1110"/>
                </a:lnTo>
                <a:lnTo>
                  <a:pt x="983" y="1113"/>
                </a:lnTo>
                <a:lnTo>
                  <a:pt x="1101" y="1415"/>
                </a:lnTo>
                <a:lnTo>
                  <a:pt x="787" y="1454"/>
                </a:lnTo>
                <a:lnTo>
                  <a:pt x="744" y="1520"/>
                </a:lnTo>
                <a:lnTo>
                  <a:pt x="709" y="1588"/>
                </a:lnTo>
                <a:lnTo>
                  <a:pt x="679" y="1658"/>
                </a:lnTo>
                <a:lnTo>
                  <a:pt x="655" y="1729"/>
                </a:lnTo>
                <a:lnTo>
                  <a:pt x="637" y="1799"/>
                </a:lnTo>
                <a:lnTo>
                  <a:pt x="623" y="1869"/>
                </a:lnTo>
                <a:lnTo>
                  <a:pt x="614" y="1937"/>
                </a:lnTo>
                <a:lnTo>
                  <a:pt x="609" y="2002"/>
                </a:lnTo>
                <a:lnTo>
                  <a:pt x="606" y="2061"/>
                </a:lnTo>
                <a:lnTo>
                  <a:pt x="606" y="2117"/>
                </a:lnTo>
                <a:lnTo>
                  <a:pt x="606" y="2167"/>
                </a:lnTo>
                <a:lnTo>
                  <a:pt x="607" y="2209"/>
                </a:lnTo>
                <a:lnTo>
                  <a:pt x="611" y="2244"/>
                </a:lnTo>
                <a:lnTo>
                  <a:pt x="614" y="2270"/>
                </a:lnTo>
                <a:lnTo>
                  <a:pt x="616" y="2288"/>
                </a:lnTo>
                <a:lnTo>
                  <a:pt x="616" y="2293"/>
                </a:lnTo>
                <a:lnTo>
                  <a:pt x="0" y="2293"/>
                </a:lnTo>
                <a:lnTo>
                  <a:pt x="2" y="2150"/>
                </a:lnTo>
                <a:lnTo>
                  <a:pt x="9" y="2012"/>
                </a:lnTo>
                <a:lnTo>
                  <a:pt x="24" y="1879"/>
                </a:lnTo>
                <a:lnTo>
                  <a:pt x="47" y="1750"/>
                </a:lnTo>
                <a:lnTo>
                  <a:pt x="75" y="1625"/>
                </a:lnTo>
                <a:lnTo>
                  <a:pt x="110" y="1504"/>
                </a:lnTo>
                <a:lnTo>
                  <a:pt x="150" y="1389"/>
                </a:lnTo>
                <a:lnTo>
                  <a:pt x="194" y="1277"/>
                </a:lnTo>
                <a:lnTo>
                  <a:pt x="243" y="1171"/>
                </a:lnTo>
                <a:lnTo>
                  <a:pt x="295" y="1068"/>
                </a:lnTo>
                <a:lnTo>
                  <a:pt x="349" y="970"/>
                </a:lnTo>
                <a:lnTo>
                  <a:pt x="407" y="876"/>
                </a:lnTo>
                <a:lnTo>
                  <a:pt x="468" y="787"/>
                </a:lnTo>
                <a:lnTo>
                  <a:pt x="529" y="703"/>
                </a:lnTo>
                <a:lnTo>
                  <a:pt x="590" y="624"/>
                </a:lnTo>
                <a:lnTo>
                  <a:pt x="653" y="549"/>
                </a:lnTo>
                <a:lnTo>
                  <a:pt x="716" y="480"/>
                </a:lnTo>
                <a:lnTo>
                  <a:pt x="777" y="413"/>
                </a:lnTo>
                <a:lnTo>
                  <a:pt x="838" y="352"/>
                </a:lnTo>
                <a:lnTo>
                  <a:pt x="895" y="296"/>
                </a:lnTo>
                <a:lnTo>
                  <a:pt x="951" y="246"/>
                </a:lnTo>
                <a:lnTo>
                  <a:pt x="1005" y="199"/>
                </a:lnTo>
                <a:lnTo>
                  <a:pt x="1056" y="157"/>
                </a:lnTo>
                <a:lnTo>
                  <a:pt x="1101" y="120"/>
                </a:lnTo>
                <a:lnTo>
                  <a:pt x="1143" y="89"/>
                </a:lnTo>
                <a:lnTo>
                  <a:pt x="1180" y="61"/>
                </a:lnTo>
                <a:lnTo>
                  <a:pt x="1211" y="40"/>
                </a:lnTo>
                <a:lnTo>
                  <a:pt x="1238" y="22"/>
                </a:lnTo>
                <a:lnTo>
                  <a:pt x="1257" y="10"/>
                </a:lnTo>
                <a:lnTo>
                  <a:pt x="1267" y="1"/>
                </a:lnTo>
                <a:lnTo>
                  <a:pt x="1273" y="0"/>
                </a:lnTo>
                <a:close/>
              </a:path>
            </a:pathLst>
          </a:custGeom>
          <a:solidFill>
            <a:srgbClr val="E6E6E6"/>
          </a:solidFill>
          <a:ln w="19050" cap="flat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9" name="Freeform 211"/>
          <p:cNvSpPr>
            <a:spLocks/>
          </p:cNvSpPr>
          <p:nvPr userDrawn="1"/>
        </p:nvSpPr>
        <p:spPr bwMode="auto">
          <a:xfrm>
            <a:off x="3516313" y="1562100"/>
            <a:ext cx="2081212" cy="706438"/>
          </a:xfrm>
          <a:custGeom>
            <a:avLst/>
            <a:gdLst>
              <a:gd name="T0" fmla="*/ 1366 w 2621"/>
              <a:gd name="T1" fmla="*/ 1 h 890"/>
              <a:gd name="T2" fmla="*/ 1586 w 2621"/>
              <a:gd name="T3" fmla="*/ 19 h 890"/>
              <a:gd name="T4" fmla="*/ 1792 w 2621"/>
              <a:gd name="T5" fmla="*/ 52 h 890"/>
              <a:gd name="T6" fmla="*/ 1983 w 2621"/>
              <a:gd name="T7" fmla="*/ 94 h 890"/>
              <a:gd name="T8" fmla="*/ 2152 w 2621"/>
              <a:gd name="T9" fmla="*/ 143 h 890"/>
              <a:gd name="T10" fmla="*/ 2298 w 2621"/>
              <a:gd name="T11" fmla="*/ 192 h 890"/>
              <a:gd name="T12" fmla="*/ 2421 w 2621"/>
              <a:gd name="T13" fmla="*/ 241 h 890"/>
              <a:gd name="T14" fmla="*/ 2517 w 2621"/>
              <a:gd name="T15" fmla="*/ 282 h 890"/>
              <a:gd name="T16" fmla="*/ 2583 w 2621"/>
              <a:gd name="T17" fmla="*/ 316 h 890"/>
              <a:gd name="T18" fmla="*/ 2618 w 2621"/>
              <a:gd name="T19" fmla="*/ 333 h 890"/>
              <a:gd name="T20" fmla="*/ 2298 w 2621"/>
              <a:gd name="T21" fmla="*/ 890 h 890"/>
              <a:gd name="T22" fmla="*/ 2119 w 2621"/>
              <a:gd name="T23" fmla="*/ 780 h 890"/>
              <a:gd name="T24" fmla="*/ 1953 w 2621"/>
              <a:gd name="T25" fmla="*/ 707 h 890"/>
              <a:gd name="T26" fmla="*/ 1804 w 2621"/>
              <a:gd name="T27" fmla="*/ 660 h 890"/>
              <a:gd name="T28" fmla="*/ 1682 w 2621"/>
              <a:gd name="T29" fmla="*/ 635 h 890"/>
              <a:gd name="T30" fmla="*/ 1588 w 2621"/>
              <a:gd name="T31" fmla="*/ 625 h 890"/>
              <a:gd name="T32" fmla="*/ 1529 w 2621"/>
              <a:gd name="T33" fmla="*/ 623 h 890"/>
              <a:gd name="T34" fmla="*/ 1508 w 2621"/>
              <a:gd name="T35" fmla="*/ 625 h 890"/>
              <a:gd name="T36" fmla="*/ 1115 w 2621"/>
              <a:gd name="T37" fmla="*/ 618 h 890"/>
              <a:gd name="T38" fmla="*/ 975 w 2621"/>
              <a:gd name="T39" fmla="*/ 612 h 890"/>
              <a:gd name="T40" fmla="*/ 843 w 2621"/>
              <a:gd name="T41" fmla="*/ 630 h 890"/>
              <a:gd name="T42" fmla="*/ 717 w 2621"/>
              <a:gd name="T43" fmla="*/ 661 h 890"/>
              <a:gd name="T44" fmla="*/ 602 w 2621"/>
              <a:gd name="T45" fmla="*/ 703 h 890"/>
              <a:gd name="T46" fmla="*/ 501 w 2621"/>
              <a:gd name="T47" fmla="*/ 750 h 890"/>
              <a:gd name="T48" fmla="*/ 417 w 2621"/>
              <a:gd name="T49" fmla="*/ 797 h 890"/>
              <a:gd name="T50" fmla="*/ 354 w 2621"/>
              <a:gd name="T51" fmla="*/ 838 h 890"/>
              <a:gd name="T52" fmla="*/ 312 w 2621"/>
              <a:gd name="T53" fmla="*/ 865 h 890"/>
              <a:gd name="T54" fmla="*/ 298 w 2621"/>
              <a:gd name="T55" fmla="*/ 876 h 890"/>
              <a:gd name="T56" fmla="*/ 129 w 2621"/>
              <a:gd name="T57" fmla="*/ 267 h 890"/>
              <a:gd name="T58" fmla="*/ 385 w 2621"/>
              <a:gd name="T59" fmla="*/ 153 h 890"/>
              <a:gd name="T60" fmla="*/ 640 w 2621"/>
              <a:gd name="T61" fmla="*/ 73 h 890"/>
              <a:gd name="T62" fmla="*/ 890 w 2621"/>
              <a:gd name="T63" fmla="*/ 24 h 890"/>
              <a:gd name="T64" fmla="*/ 1134 w 2621"/>
              <a:gd name="T65" fmla="*/ 1 h 8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621" h="890">
                <a:moveTo>
                  <a:pt x="1251" y="0"/>
                </a:moveTo>
                <a:lnTo>
                  <a:pt x="1366" y="1"/>
                </a:lnTo>
                <a:lnTo>
                  <a:pt x="1478" y="8"/>
                </a:lnTo>
                <a:lnTo>
                  <a:pt x="1586" y="19"/>
                </a:lnTo>
                <a:lnTo>
                  <a:pt x="1693" y="35"/>
                </a:lnTo>
                <a:lnTo>
                  <a:pt x="1792" y="52"/>
                </a:lnTo>
                <a:lnTo>
                  <a:pt x="1890" y="71"/>
                </a:lnTo>
                <a:lnTo>
                  <a:pt x="1983" y="94"/>
                </a:lnTo>
                <a:lnTo>
                  <a:pt x="2070" y="117"/>
                </a:lnTo>
                <a:lnTo>
                  <a:pt x="2152" y="143"/>
                </a:lnTo>
                <a:lnTo>
                  <a:pt x="2227" y="167"/>
                </a:lnTo>
                <a:lnTo>
                  <a:pt x="2298" y="192"/>
                </a:lnTo>
                <a:lnTo>
                  <a:pt x="2363" y="218"/>
                </a:lnTo>
                <a:lnTo>
                  <a:pt x="2421" y="241"/>
                </a:lnTo>
                <a:lnTo>
                  <a:pt x="2473" y="263"/>
                </a:lnTo>
                <a:lnTo>
                  <a:pt x="2517" y="282"/>
                </a:lnTo>
                <a:lnTo>
                  <a:pt x="2553" y="300"/>
                </a:lnTo>
                <a:lnTo>
                  <a:pt x="2583" y="316"/>
                </a:lnTo>
                <a:lnTo>
                  <a:pt x="2604" y="326"/>
                </a:lnTo>
                <a:lnTo>
                  <a:pt x="2618" y="333"/>
                </a:lnTo>
                <a:lnTo>
                  <a:pt x="2621" y="335"/>
                </a:lnTo>
                <a:lnTo>
                  <a:pt x="2298" y="890"/>
                </a:lnTo>
                <a:lnTo>
                  <a:pt x="2208" y="831"/>
                </a:lnTo>
                <a:lnTo>
                  <a:pt x="2119" y="780"/>
                </a:lnTo>
                <a:lnTo>
                  <a:pt x="2033" y="740"/>
                </a:lnTo>
                <a:lnTo>
                  <a:pt x="1953" y="707"/>
                </a:lnTo>
                <a:lnTo>
                  <a:pt x="1876" y="680"/>
                </a:lnTo>
                <a:lnTo>
                  <a:pt x="1804" y="660"/>
                </a:lnTo>
                <a:lnTo>
                  <a:pt x="1740" y="646"/>
                </a:lnTo>
                <a:lnTo>
                  <a:pt x="1682" y="635"/>
                </a:lnTo>
                <a:lnTo>
                  <a:pt x="1632" y="628"/>
                </a:lnTo>
                <a:lnTo>
                  <a:pt x="1588" y="625"/>
                </a:lnTo>
                <a:lnTo>
                  <a:pt x="1555" y="623"/>
                </a:lnTo>
                <a:lnTo>
                  <a:pt x="1529" y="623"/>
                </a:lnTo>
                <a:lnTo>
                  <a:pt x="1513" y="625"/>
                </a:lnTo>
                <a:lnTo>
                  <a:pt x="1508" y="625"/>
                </a:lnTo>
                <a:lnTo>
                  <a:pt x="1302" y="874"/>
                </a:lnTo>
                <a:lnTo>
                  <a:pt x="1115" y="618"/>
                </a:lnTo>
                <a:lnTo>
                  <a:pt x="1045" y="612"/>
                </a:lnTo>
                <a:lnTo>
                  <a:pt x="975" y="612"/>
                </a:lnTo>
                <a:lnTo>
                  <a:pt x="909" y="619"/>
                </a:lnTo>
                <a:lnTo>
                  <a:pt x="843" y="630"/>
                </a:lnTo>
                <a:lnTo>
                  <a:pt x="778" y="644"/>
                </a:lnTo>
                <a:lnTo>
                  <a:pt x="717" y="661"/>
                </a:lnTo>
                <a:lnTo>
                  <a:pt x="658" y="682"/>
                </a:lnTo>
                <a:lnTo>
                  <a:pt x="602" y="703"/>
                </a:lnTo>
                <a:lnTo>
                  <a:pt x="549" y="728"/>
                </a:lnTo>
                <a:lnTo>
                  <a:pt x="501" y="750"/>
                </a:lnTo>
                <a:lnTo>
                  <a:pt x="457" y="775"/>
                </a:lnTo>
                <a:lnTo>
                  <a:pt x="417" y="797"/>
                </a:lnTo>
                <a:lnTo>
                  <a:pt x="382" y="818"/>
                </a:lnTo>
                <a:lnTo>
                  <a:pt x="354" y="838"/>
                </a:lnTo>
                <a:lnTo>
                  <a:pt x="329" y="853"/>
                </a:lnTo>
                <a:lnTo>
                  <a:pt x="312" y="865"/>
                </a:lnTo>
                <a:lnTo>
                  <a:pt x="302" y="872"/>
                </a:lnTo>
                <a:lnTo>
                  <a:pt x="298" y="876"/>
                </a:lnTo>
                <a:lnTo>
                  <a:pt x="0" y="337"/>
                </a:lnTo>
                <a:lnTo>
                  <a:pt x="129" y="267"/>
                </a:lnTo>
                <a:lnTo>
                  <a:pt x="256" y="206"/>
                </a:lnTo>
                <a:lnTo>
                  <a:pt x="385" y="153"/>
                </a:lnTo>
                <a:lnTo>
                  <a:pt x="513" y="110"/>
                </a:lnTo>
                <a:lnTo>
                  <a:pt x="640" y="73"/>
                </a:lnTo>
                <a:lnTo>
                  <a:pt x="766" y="45"/>
                </a:lnTo>
                <a:lnTo>
                  <a:pt x="890" y="24"/>
                </a:lnTo>
                <a:lnTo>
                  <a:pt x="1014" y="10"/>
                </a:lnTo>
                <a:lnTo>
                  <a:pt x="1134" y="1"/>
                </a:lnTo>
                <a:lnTo>
                  <a:pt x="1251" y="0"/>
                </a:lnTo>
                <a:close/>
              </a:path>
            </a:pathLst>
          </a:custGeom>
          <a:solidFill>
            <a:srgbClr val="D0CCCB"/>
          </a:solidFill>
          <a:ln w="19050" cap="flat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0" name="Freeform 212"/>
          <p:cNvSpPr>
            <a:spLocks/>
          </p:cNvSpPr>
          <p:nvPr userDrawn="1"/>
        </p:nvSpPr>
        <p:spPr bwMode="auto">
          <a:xfrm>
            <a:off x="3516313" y="5421313"/>
            <a:ext cx="2081212" cy="706437"/>
          </a:xfrm>
          <a:custGeom>
            <a:avLst/>
            <a:gdLst>
              <a:gd name="T0" fmla="*/ 413 w 2621"/>
              <a:gd name="T1" fmla="*/ 59 h 890"/>
              <a:gd name="T2" fmla="*/ 588 w 2621"/>
              <a:gd name="T3" fmla="*/ 150 h 890"/>
              <a:gd name="T4" fmla="*/ 745 w 2621"/>
              <a:gd name="T5" fmla="*/ 209 h 890"/>
              <a:gd name="T6" fmla="*/ 881 w 2621"/>
              <a:gd name="T7" fmla="*/ 244 h 890"/>
              <a:gd name="T8" fmla="*/ 989 w 2621"/>
              <a:gd name="T9" fmla="*/ 262 h 890"/>
              <a:gd name="T10" fmla="*/ 1066 w 2621"/>
              <a:gd name="T11" fmla="*/ 267 h 890"/>
              <a:gd name="T12" fmla="*/ 1108 w 2621"/>
              <a:gd name="T13" fmla="*/ 265 h 890"/>
              <a:gd name="T14" fmla="*/ 1319 w 2621"/>
              <a:gd name="T15" fmla="*/ 16 h 890"/>
              <a:gd name="T16" fmla="*/ 1576 w 2621"/>
              <a:gd name="T17" fmla="*/ 277 h 890"/>
              <a:gd name="T18" fmla="*/ 1712 w 2621"/>
              <a:gd name="T19" fmla="*/ 270 h 890"/>
              <a:gd name="T20" fmla="*/ 1843 w 2621"/>
              <a:gd name="T21" fmla="*/ 246 h 890"/>
              <a:gd name="T22" fmla="*/ 1963 w 2621"/>
              <a:gd name="T23" fmla="*/ 208 h 890"/>
              <a:gd name="T24" fmla="*/ 2072 w 2621"/>
              <a:gd name="T25" fmla="*/ 162 h 890"/>
              <a:gd name="T26" fmla="*/ 2164 w 2621"/>
              <a:gd name="T27" fmla="*/ 115 h 890"/>
              <a:gd name="T28" fmla="*/ 2239 w 2621"/>
              <a:gd name="T29" fmla="*/ 71 h 890"/>
              <a:gd name="T30" fmla="*/ 2291 w 2621"/>
              <a:gd name="T31" fmla="*/ 36 h 890"/>
              <a:gd name="T32" fmla="*/ 2319 w 2621"/>
              <a:gd name="T33" fmla="*/ 16 h 890"/>
              <a:gd name="T34" fmla="*/ 2621 w 2621"/>
              <a:gd name="T35" fmla="*/ 551 h 890"/>
              <a:gd name="T36" fmla="*/ 2363 w 2621"/>
              <a:gd name="T37" fmla="*/ 684 h 890"/>
              <a:gd name="T38" fmla="*/ 2106 w 2621"/>
              <a:gd name="T39" fmla="*/ 780 h 890"/>
              <a:gd name="T40" fmla="*/ 1855 w 2621"/>
              <a:gd name="T41" fmla="*/ 845 h 890"/>
              <a:gd name="T42" fmla="*/ 1607 w 2621"/>
              <a:gd name="T43" fmla="*/ 880 h 890"/>
              <a:gd name="T44" fmla="*/ 1370 w 2621"/>
              <a:gd name="T45" fmla="*/ 890 h 890"/>
              <a:gd name="T46" fmla="*/ 1143 w 2621"/>
              <a:gd name="T47" fmla="*/ 881 h 890"/>
              <a:gd name="T48" fmla="*/ 928 w 2621"/>
              <a:gd name="T49" fmla="*/ 855 h 890"/>
              <a:gd name="T50" fmla="*/ 731 w 2621"/>
              <a:gd name="T51" fmla="*/ 818 h 890"/>
              <a:gd name="T52" fmla="*/ 551 w 2621"/>
              <a:gd name="T53" fmla="*/ 771 h 890"/>
              <a:gd name="T54" fmla="*/ 392 w 2621"/>
              <a:gd name="T55" fmla="*/ 722 h 890"/>
              <a:gd name="T56" fmla="*/ 258 w 2621"/>
              <a:gd name="T57" fmla="*/ 672 h 890"/>
              <a:gd name="T58" fmla="*/ 148 w 2621"/>
              <a:gd name="T59" fmla="*/ 626 h 890"/>
              <a:gd name="T60" fmla="*/ 68 w 2621"/>
              <a:gd name="T61" fmla="*/ 588 h 890"/>
              <a:gd name="T62" fmla="*/ 17 w 2621"/>
              <a:gd name="T63" fmla="*/ 564 h 890"/>
              <a:gd name="T64" fmla="*/ 0 w 2621"/>
              <a:gd name="T65" fmla="*/ 553 h 8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621" h="890">
                <a:moveTo>
                  <a:pt x="321" y="0"/>
                </a:moveTo>
                <a:lnTo>
                  <a:pt x="413" y="59"/>
                </a:lnTo>
                <a:lnTo>
                  <a:pt x="502" y="108"/>
                </a:lnTo>
                <a:lnTo>
                  <a:pt x="588" y="150"/>
                </a:lnTo>
                <a:lnTo>
                  <a:pt x="668" y="183"/>
                </a:lnTo>
                <a:lnTo>
                  <a:pt x="745" y="209"/>
                </a:lnTo>
                <a:lnTo>
                  <a:pt x="817" y="230"/>
                </a:lnTo>
                <a:lnTo>
                  <a:pt x="881" y="244"/>
                </a:lnTo>
                <a:lnTo>
                  <a:pt x="939" y="255"/>
                </a:lnTo>
                <a:lnTo>
                  <a:pt x="989" y="262"/>
                </a:lnTo>
                <a:lnTo>
                  <a:pt x="1033" y="265"/>
                </a:lnTo>
                <a:lnTo>
                  <a:pt x="1066" y="267"/>
                </a:lnTo>
                <a:lnTo>
                  <a:pt x="1092" y="267"/>
                </a:lnTo>
                <a:lnTo>
                  <a:pt x="1108" y="265"/>
                </a:lnTo>
                <a:lnTo>
                  <a:pt x="1113" y="265"/>
                </a:lnTo>
                <a:lnTo>
                  <a:pt x="1319" y="16"/>
                </a:lnTo>
                <a:lnTo>
                  <a:pt x="1506" y="272"/>
                </a:lnTo>
                <a:lnTo>
                  <a:pt x="1576" y="277"/>
                </a:lnTo>
                <a:lnTo>
                  <a:pt x="1644" y="277"/>
                </a:lnTo>
                <a:lnTo>
                  <a:pt x="1712" y="270"/>
                </a:lnTo>
                <a:lnTo>
                  <a:pt x="1778" y="260"/>
                </a:lnTo>
                <a:lnTo>
                  <a:pt x="1843" y="246"/>
                </a:lnTo>
                <a:lnTo>
                  <a:pt x="1904" y="228"/>
                </a:lnTo>
                <a:lnTo>
                  <a:pt x="1963" y="208"/>
                </a:lnTo>
                <a:lnTo>
                  <a:pt x="2019" y="185"/>
                </a:lnTo>
                <a:lnTo>
                  <a:pt x="2072" y="162"/>
                </a:lnTo>
                <a:lnTo>
                  <a:pt x="2120" y="138"/>
                </a:lnTo>
                <a:lnTo>
                  <a:pt x="2164" y="115"/>
                </a:lnTo>
                <a:lnTo>
                  <a:pt x="2204" y="92"/>
                </a:lnTo>
                <a:lnTo>
                  <a:pt x="2239" y="71"/>
                </a:lnTo>
                <a:lnTo>
                  <a:pt x="2267" y="52"/>
                </a:lnTo>
                <a:lnTo>
                  <a:pt x="2291" y="36"/>
                </a:lnTo>
                <a:lnTo>
                  <a:pt x="2309" y="24"/>
                </a:lnTo>
                <a:lnTo>
                  <a:pt x="2319" y="16"/>
                </a:lnTo>
                <a:lnTo>
                  <a:pt x="2323" y="14"/>
                </a:lnTo>
                <a:lnTo>
                  <a:pt x="2621" y="551"/>
                </a:lnTo>
                <a:lnTo>
                  <a:pt x="2492" y="623"/>
                </a:lnTo>
                <a:lnTo>
                  <a:pt x="2363" y="684"/>
                </a:lnTo>
                <a:lnTo>
                  <a:pt x="2236" y="736"/>
                </a:lnTo>
                <a:lnTo>
                  <a:pt x="2106" y="780"/>
                </a:lnTo>
                <a:lnTo>
                  <a:pt x="1981" y="817"/>
                </a:lnTo>
                <a:lnTo>
                  <a:pt x="1855" y="845"/>
                </a:lnTo>
                <a:lnTo>
                  <a:pt x="1729" y="866"/>
                </a:lnTo>
                <a:lnTo>
                  <a:pt x="1607" y="880"/>
                </a:lnTo>
                <a:lnTo>
                  <a:pt x="1487" y="887"/>
                </a:lnTo>
                <a:lnTo>
                  <a:pt x="1370" y="890"/>
                </a:lnTo>
                <a:lnTo>
                  <a:pt x="1255" y="888"/>
                </a:lnTo>
                <a:lnTo>
                  <a:pt x="1143" y="881"/>
                </a:lnTo>
                <a:lnTo>
                  <a:pt x="1033" y="869"/>
                </a:lnTo>
                <a:lnTo>
                  <a:pt x="928" y="855"/>
                </a:lnTo>
                <a:lnTo>
                  <a:pt x="827" y="838"/>
                </a:lnTo>
                <a:lnTo>
                  <a:pt x="731" y="818"/>
                </a:lnTo>
                <a:lnTo>
                  <a:pt x="638" y="796"/>
                </a:lnTo>
                <a:lnTo>
                  <a:pt x="551" y="771"/>
                </a:lnTo>
                <a:lnTo>
                  <a:pt x="469" y="747"/>
                </a:lnTo>
                <a:lnTo>
                  <a:pt x="392" y="722"/>
                </a:lnTo>
                <a:lnTo>
                  <a:pt x="323" y="696"/>
                </a:lnTo>
                <a:lnTo>
                  <a:pt x="258" y="672"/>
                </a:lnTo>
                <a:lnTo>
                  <a:pt x="200" y="649"/>
                </a:lnTo>
                <a:lnTo>
                  <a:pt x="148" y="626"/>
                </a:lnTo>
                <a:lnTo>
                  <a:pt x="104" y="605"/>
                </a:lnTo>
                <a:lnTo>
                  <a:pt x="68" y="588"/>
                </a:lnTo>
                <a:lnTo>
                  <a:pt x="38" y="574"/>
                </a:lnTo>
                <a:lnTo>
                  <a:pt x="17" y="564"/>
                </a:lnTo>
                <a:lnTo>
                  <a:pt x="3" y="557"/>
                </a:lnTo>
                <a:lnTo>
                  <a:pt x="0" y="553"/>
                </a:lnTo>
                <a:lnTo>
                  <a:pt x="321" y="0"/>
                </a:lnTo>
                <a:close/>
              </a:path>
            </a:pathLst>
          </a:custGeom>
          <a:solidFill>
            <a:srgbClr val="D0CCCB"/>
          </a:solidFill>
          <a:ln w="19050" cap="flat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1" name="Freeform 213"/>
          <p:cNvSpPr>
            <a:spLocks/>
          </p:cNvSpPr>
          <p:nvPr userDrawn="1"/>
        </p:nvSpPr>
        <p:spPr bwMode="auto">
          <a:xfrm>
            <a:off x="5535613" y="1917700"/>
            <a:ext cx="1268412" cy="1820863"/>
          </a:xfrm>
          <a:custGeom>
            <a:avLst/>
            <a:gdLst>
              <a:gd name="T0" fmla="*/ 331 w 1599"/>
              <a:gd name="T1" fmla="*/ 1 h 2293"/>
              <a:gd name="T2" fmla="*/ 361 w 1599"/>
              <a:gd name="T3" fmla="*/ 22 h 2293"/>
              <a:gd name="T4" fmla="*/ 419 w 1599"/>
              <a:gd name="T5" fmla="*/ 61 h 2293"/>
              <a:gd name="T6" fmla="*/ 497 w 1599"/>
              <a:gd name="T7" fmla="*/ 120 h 2293"/>
              <a:gd name="T8" fmla="*/ 593 w 1599"/>
              <a:gd name="T9" fmla="*/ 199 h 2293"/>
              <a:gd name="T10" fmla="*/ 703 w 1599"/>
              <a:gd name="T11" fmla="*/ 296 h 2293"/>
              <a:gd name="T12" fmla="*/ 822 w 1599"/>
              <a:gd name="T13" fmla="*/ 413 h 2293"/>
              <a:gd name="T14" fmla="*/ 946 w 1599"/>
              <a:gd name="T15" fmla="*/ 549 h 2293"/>
              <a:gd name="T16" fmla="*/ 1072 w 1599"/>
              <a:gd name="T17" fmla="*/ 703 h 2293"/>
              <a:gd name="T18" fmla="*/ 1192 w 1599"/>
              <a:gd name="T19" fmla="*/ 876 h 2293"/>
              <a:gd name="T20" fmla="*/ 1304 w 1599"/>
              <a:gd name="T21" fmla="*/ 1068 h 2293"/>
              <a:gd name="T22" fmla="*/ 1405 w 1599"/>
              <a:gd name="T23" fmla="*/ 1277 h 2293"/>
              <a:gd name="T24" fmla="*/ 1489 w 1599"/>
              <a:gd name="T25" fmla="*/ 1504 h 2293"/>
              <a:gd name="T26" fmla="*/ 1552 w 1599"/>
              <a:gd name="T27" fmla="*/ 1750 h 2293"/>
              <a:gd name="T28" fmla="*/ 1590 w 1599"/>
              <a:gd name="T29" fmla="*/ 2012 h 2293"/>
              <a:gd name="T30" fmla="*/ 1599 w 1599"/>
              <a:gd name="T31" fmla="*/ 2293 h 2293"/>
              <a:gd name="T32" fmla="*/ 983 w 1599"/>
              <a:gd name="T33" fmla="*/ 2288 h 2293"/>
              <a:gd name="T34" fmla="*/ 988 w 1599"/>
              <a:gd name="T35" fmla="*/ 2244 h 2293"/>
              <a:gd name="T36" fmla="*/ 993 w 1599"/>
              <a:gd name="T37" fmla="*/ 2167 h 2293"/>
              <a:gd name="T38" fmla="*/ 993 w 1599"/>
              <a:gd name="T39" fmla="*/ 2061 h 2293"/>
              <a:gd name="T40" fmla="*/ 984 w 1599"/>
              <a:gd name="T41" fmla="*/ 1937 h 2293"/>
              <a:gd name="T42" fmla="*/ 962 w 1599"/>
              <a:gd name="T43" fmla="*/ 1799 h 2293"/>
              <a:gd name="T44" fmla="*/ 920 w 1599"/>
              <a:gd name="T45" fmla="*/ 1658 h 2293"/>
              <a:gd name="T46" fmla="*/ 855 w 1599"/>
              <a:gd name="T47" fmla="*/ 1520 h 2293"/>
              <a:gd name="T48" fmla="*/ 497 w 1599"/>
              <a:gd name="T49" fmla="*/ 1415 h 2293"/>
              <a:gd name="T50" fmla="*/ 614 w 1599"/>
              <a:gd name="T51" fmla="*/ 1110 h 2293"/>
              <a:gd name="T52" fmla="*/ 597 w 1599"/>
              <a:gd name="T53" fmla="*/ 1078 h 2293"/>
              <a:gd name="T54" fmla="*/ 560 w 1599"/>
              <a:gd name="T55" fmla="*/ 1021 h 2293"/>
              <a:gd name="T56" fmla="*/ 503 w 1599"/>
              <a:gd name="T57" fmla="*/ 942 h 2293"/>
              <a:gd name="T58" fmla="*/ 421 w 1599"/>
              <a:gd name="T59" fmla="*/ 850 h 2293"/>
              <a:gd name="T60" fmla="*/ 311 w 1599"/>
              <a:gd name="T61" fmla="*/ 750 h 2293"/>
              <a:gd name="T62" fmla="*/ 171 w 1599"/>
              <a:gd name="T63" fmla="*/ 649 h 2293"/>
              <a:gd name="T64" fmla="*/ 0 w 1599"/>
              <a:gd name="T65" fmla="*/ 549 h 2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599" h="2293">
                <a:moveTo>
                  <a:pt x="328" y="0"/>
                </a:moveTo>
                <a:lnTo>
                  <a:pt x="331" y="1"/>
                </a:lnTo>
                <a:lnTo>
                  <a:pt x="344" y="10"/>
                </a:lnTo>
                <a:lnTo>
                  <a:pt x="361" y="22"/>
                </a:lnTo>
                <a:lnTo>
                  <a:pt x="387" y="40"/>
                </a:lnTo>
                <a:lnTo>
                  <a:pt x="419" y="61"/>
                </a:lnTo>
                <a:lnTo>
                  <a:pt x="455" y="89"/>
                </a:lnTo>
                <a:lnTo>
                  <a:pt x="497" y="120"/>
                </a:lnTo>
                <a:lnTo>
                  <a:pt x="543" y="157"/>
                </a:lnTo>
                <a:lnTo>
                  <a:pt x="593" y="199"/>
                </a:lnTo>
                <a:lnTo>
                  <a:pt x="647" y="246"/>
                </a:lnTo>
                <a:lnTo>
                  <a:pt x="703" y="296"/>
                </a:lnTo>
                <a:lnTo>
                  <a:pt x="763" y="352"/>
                </a:lnTo>
                <a:lnTo>
                  <a:pt x="822" y="413"/>
                </a:lnTo>
                <a:lnTo>
                  <a:pt x="885" y="480"/>
                </a:lnTo>
                <a:lnTo>
                  <a:pt x="946" y="549"/>
                </a:lnTo>
                <a:lnTo>
                  <a:pt x="1009" y="624"/>
                </a:lnTo>
                <a:lnTo>
                  <a:pt x="1072" y="703"/>
                </a:lnTo>
                <a:lnTo>
                  <a:pt x="1133" y="787"/>
                </a:lnTo>
                <a:lnTo>
                  <a:pt x="1192" y="876"/>
                </a:lnTo>
                <a:lnTo>
                  <a:pt x="1250" y="970"/>
                </a:lnTo>
                <a:lnTo>
                  <a:pt x="1304" y="1068"/>
                </a:lnTo>
                <a:lnTo>
                  <a:pt x="1356" y="1171"/>
                </a:lnTo>
                <a:lnTo>
                  <a:pt x="1405" y="1277"/>
                </a:lnTo>
                <a:lnTo>
                  <a:pt x="1449" y="1389"/>
                </a:lnTo>
                <a:lnTo>
                  <a:pt x="1489" y="1504"/>
                </a:lnTo>
                <a:lnTo>
                  <a:pt x="1524" y="1625"/>
                </a:lnTo>
                <a:lnTo>
                  <a:pt x="1552" y="1750"/>
                </a:lnTo>
                <a:lnTo>
                  <a:pt x="1574" y="1879"/>
                </a:lnTo>
                <a:lnTo>
                  <a:pt x="1590" y="2012"/>
                </a:lnTo>
                <a:lnTo>
                  <a:pt x="1599" y="2150"/>
                </a:lnTo>
                <a:lnTo>
                  <a:pt x="1599" y="2293"/>
                </a:lnTo>
                <a:lnTo>
                  <a:pt x="983" y="2293"/>
                </a:lnTo>
                <a:lnTo>
                  <a:pt x="983" y="2288"/>
                </a:lnTo>
                <a:lnTo>
                  <a:pt x="986" y="2270"/>
                </a:lnTo>
                <a:lnTo>
                  <a:pt x="988" y="2244"/>
                </a:lnTo>
                <a:lnTo>
                  <a:pt x="991" y="2209"/>
                </a:lnTo>
                <a:lnTo>
                  <a:pt x="993" y="2167"/>
                </a:lnTo>
                <a:lnTo>
                  <a:pt x="995" y="2117"/>
                </a:lnTo>
                <a:lnTo>
                  <a:pt x="993" y="2061"/>
                </a:lnTo>
                <a:lnTo>
                  <a:pt x="991" y="2002"/>
                </a:lnTo>
                <a:lnTo>
                  <a:pt x="984" y="1937"/>
                </a:lnTo>
                <a:lnTo>
                  <a:pt x="976" y="1869"/>
                </a:lnTo>
                <a:lnTo>
                  <a:pt x="962" y="1799"/>
                </a:lnTo>
                <a:lnTo>
                  <a:pt x="944" y="1729"/>
                </a:lnTo>
                <a:lnTo>
                  <a:pt x="920" y="1658"/>
                </a:lnTo>
                <a:lnTo>
                  <a:pt x="890" y="1588"/>
                </a:lnTo>
                <a:lnTo>
                  <a:pt x="855" y="1520"/>
                </a:lnTo>
                <a:lnTo>
                  <a:pt x="812" y="1454"/>
                </a:lnTo>
                <a:lnTo>
                  <a:pt x="497" y="1415"/>
                </a:lnTo>
                <a:lnTo>
                  <a:pt x="616" y="1113"/>
                </a:lnTo>
                <a:lnTo>
                  <a:pt x="614" y="1110"/>
                </a:lnTo>
                <a:lnTo>
                  <a:pt x="607" y="1097"/>
                </a:lnTo>
                <a:lnTo>
                  <a:pt x="597" y="1078"/>
                </a:lnTo>
                <a:lnTo>
                  <a:pt x="581" y="1052"/>
                </a:lnTo>
                <a:lnTo>
                  <a:pt x="560" y="1021"/>
                </a:lnTo>
                <a:lnTo>
                  <a:pt x="534" y="982"/>
                </a:lnTo>
                <a:lnTo>
                  <a:pt x="503" y="942"/>
                </a:lnTo>
                <a:lnTo>
                  <a:pt x="464" y="897"/>
                </a:lnTo>
                <a:lnTo>
                  <a:pt x="421" y="850"/>
                </a:lnTo>
                <a:lnTo>
                  <a:pt x="368" y="801"/>
                </a:lnTo>
                <a:lnTo>
                  <a:pt x="311" y="750"/>
                </a:lnTo>
                <a:lnTo>
                  <a:pt x="244" y="699"/>
                </a:lnTo>
                <a:lnTo>
                  <a:pt x="171" y="649"/>
                </a:lnTo>
                <a:lnTo>
                  <a:pt x="89" y="598"/>
                </a:lnTo>
                <a:lnTo>
                  <a:pt x="0" y="549"/>
                </a:lnTo>
                <a:lnTo>
                  <a:pt x="328" y="0"/>
                </a:lnTo>
                <a:close/>
              </a:path>
            </a:pathLst>
          </a:custGeom>
          <a:solidFill>
            <a:srgbClr val="E6E6E6"/>
          </a:solidFill>
          <a:ln w="19050" cap="flat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grpSp>
        <p:nvGrpSpPr>
          <p:cNvPr id="12" name="Group 492"/>
          <p:cNvGrpSpPr>
            <a:grpSpLocks/>
          </p:cNvGrpSpPr>
          <p:nvPr userDrawn="1"/>
        </p:nvGrpSpPr>
        <p:grpSpPr bwMode="auto">
          <a:xfrm>
            <a:off x="3175000" y="2257425"/>
            <a:ext cx="2755900" cy="3168650"/>
            <a:chOff x="1617" y="1377"/>
            <a:chExt cx="1736" cy="1996"/>
          </a:xfrm>
        </p:grpSpPr>
        <p:sp>
          <p:nvSpPr>
            <p:cNvPr id="13" name="Line 214"/>
            <p:cNvSpPr>
              <a:spLocks noChangeShapeType="1"/>
            </p:cNvSpPr>
            <p:nvPr/>
          </p:nvSpPr>
          <p:spPr bwMode="auto">
            <a:xfrm>
              <a:off x="1617" y="1871"/>
              <a:ext cx="2" cy="0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4" name="Line 215"/>
            <p:cNvSpPr>
              <a:spLocks noChangeShapeType="1"/>
            </p:cNvSpPr>
            <p:nvPr/>
          </p:nvSpPr>
          <p:spPr bwMode="auto">
            <a:xfrm flipV="1">
              <a:off x="1619" y="1870"/>
              <a:ext cx="8" cy="1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" name="Line 216"/>
            <p:cNvSpPr>
              <a:spLocks noChangeShapeType="1"/>
            </p:cNvSpPr>
            <p:nvPr/>
          </p:nvSpPr>
          <p:spPr bwMode="auto">
            <a:xfrm flipV="1">
              <a:off x="1627" y="1868"/>
              <a:ext cx="12" cy="2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6" name="Line 217"/>
            <p:cNvSpPr>
              <a:spLocks noChangeShapeType="1"/>
            </p:cNvSpPr>
            <p:nvPr/>
          </p:nvSpPr>
          <p:spPr bwMode="auto">
            <a:xfrm flipV="1">
              <a:off x="1639" y="1865"/>
              <a:ext cx="17" cy="3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" name="Line 218"/>
            <p:cNvSpPr>
              <a:spLocks noChangeShapeType="1"/>
            </p:cNvSpPr>
            <p:nvPr/>
          </p:nvSpPr>
          <p:spPr bwMode="auto">
            <a:xfrm flipV="1">
              <a:off x="1656" y="1863"/>
              <a:ext cx="20" cy="2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8" name="Line 219"/>
            <p:cNvSpPr>
              <a:spLocks noChangeShapeType="1"/>
            </p:cNvSpPr>
            <p:nvPr/>
          </p:nvSpPr>
          <p:spPr bwMode="auto">
            <a:xfrm flipV="1">
              <a:off x="1676" y="1859"/>
              <a:ext cx="25" cy="4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9" name="Line 220"/>
            <p:cNvSpPr>
              <a:spLocks noChangeShapeType="1"/>
            </p:cNvSpPr>
            <p:nvPr/>
          </p:nvSpPr>
          <p:spPr bwMode="auto">
            <a:xfrm flipV="1">
              <a:off x="1701" y="1854"/>
              <a:ext cx="27" cy="5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0" name="Line 221"/>
            <p:cNvSpPr>
              <a:spLocks noChangeShapeType="1"/>
            </p:cNvSpPr>
            <p:nvPr/>
          </p:nvSpPr>
          <p:spPr bwMode="auto">
            <a:xfrm flipV="1">
              <a:off x="1728" y="1848"/>
              <a:ext cx="30" cy="6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1" name="Line 222"/>
            <p:cNvSpPr>
              <a:spLocks noChangeShapeType="1"/>
            </p:cNvSpPr>
            <p:nvPr/>
          </p:nvSpPr>
          <p:spPr bwMode="auto">
            <a:xfrm flipV="1">
              <a:off x="1758" y="1842"/>
              <a:ext cx="33" cy="6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2" name="Line 223"/>
            <p:cNvSpPr>
              <a:spLocks noChangeShapeType="1"/>
            </p:cNvSpPr>
            <p:nvPr/>
          </p:nvSpPr>
          <p:spPr bwMode="auto">
            <a:xfrm flipV="1">
              <a:off x="1791" y="1834"/>
              <a:ext cx="35" cy="8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" name="Line 224"/>
            <p:cNvSpPr>
              <a:spLocks noChangeShapeType="1"/>
            </p:cNvSpPr>
            <p:nvPr/>
          </p:nvSpPr>
          <p:spPr bwMode="auto">
            <a:xfrm flipV="1">
              <a:off x="1826" y="1824"/>
              <a:ext cx="38" cy="10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4" name="Line 225"/>
            <p:cNvSpPr>
              <a:spLocks noChangeShapeType="1"/>
            </p:cNvSpPr>
            <p:nvPr/>
          </p:nvSpPr>
          <p:spPr bwMode="auto">
            <a:xfrm flipV="1">
              <a:off x="1864" y="1814"/>
              <a:ext cx="38" cy="10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5" name="Line 226"/>
            <p:cNvSpPr>
              <a:spLocks noChangeShapeType="1"/>
            </p:cNvSpPr>
            <p:nvPr/>
          </p:nvSpPr>
          <p:spPr bwMode="auto">
            <a:xfrm flipV="1">
              <a:off x="1902" y="1802"/>
              <a:ext cx="40" cy="12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" name="Line 227"/>
            <p:cNvSpPr>
              <a:spLocks noChangeShapeType="1"/>
            </p:cNvSpPr>
            <p:nvPr/>
          </p:nvSpPr>
          <p:spPr bwMode="auto">
            <a:xfrm flipV="1">
              <a:off x="1942" y="1789"/>
              <a:ext cx="41" cy="13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7" name="Line 228"/>
            <p:cNvSpPr>
              <a:spLocks noChangeShapeType="1"/>
            </p:cNvSpPr>
            <p:nvPr/>
          </p:nvSpPr>
          <p:spPr bwMode="auto">
            <a:xfrm flipV="1">
              <a:off x="1983" y="1775"/>
              <a:ext cx="42" cy="14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8" name="Line 229"/>
            <p:cNvSpPr>
              <a:spLocks noChangeShapeType="1"/>
            </p:cNvSpPr>
            <p:nvPr/>
          </p:nvSpPr>
          <p:spPr bwMode="auto">
            <a:xfrm flipV="1">
              <a:off x="2025" y="1758"/>
              <a:ext cx="42" cy="17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9" name="Line 230"/>
            <p:cNvSpPr>
              <a:spLocks noChangeShapeType="1"/>
            </p:cNvSpPr>
            <p:nvPr/>
          </p:nvSpPr>
          <p:spPr bwMode="auto">
            <a:xfrm flipV="1">
              <a:off x="2067" y="1741"/>
              <a:ext cx="42" cy="17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0" name="Line 231"/>
            <p:cNvSpPr>
              <a:spLocks noChangeShapeType="1"/>
            </p:cNvSpPr>
            <p:nvPr/>
          </p:nvSpPr>
          <p:spPr bwMode="auto">
            <a:xfrm flipV="1">
              <a:off x="2109" y="1721"/>
              <a:ext cx="41" cy="20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1" name="Line 232"/>
            <p:cNvSpPr>
              <a:spLocks noChangeShapeType="1"/>
            </p:cNvSpPr>
            <p:nvPr/>
          </p:nvSpPr>
          <p:spPr bwMode="auto">
            <a:xfrm flipV="1">
              <a:off x="2150" y="1700"/>
              <a:ext cx="41" cy="21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2" name="Line 233"/>
            <p:cNvSpPr>
              <a:spLocks noChangeShapeType="1"/>
            </p:cNvSpPr>
            <p:nvPr/>
          </p:nvSpPr>
          <p:spPr bwMode="auto">
            <a:xfrm flipV="1">
              <a:off x="2191" y="1677"/>
              <a:ext cx="39" cy="23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3" name="Line 234"/>
            <p:cNvSpPr>
              <a:spLocks noChangeShapeType="1"/>
            </p:cNvSpPr>
            <p:nvPr/>
          </p:nvSpPr>
          <p:spPr bwMode="auto">
            <a:xfrm flipV="1">
              <a:off x="2230" y="1652"/>
              <a:ext cx="39" cy="25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4" name="Line 235"/>
            <p:cNvSpPr>
              <a:spLocks noChangeShapeType="1"/>
            </p:cNvSpPr>
            <p:nvPr/>
          </p:nvSpPr>
          <p:spPr bwMode="auto">
            <a:xfrm flipV="1">
              <a:off x="2269" y="1625"/>
              <a:ext cx="36" cy="27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5" name="Line 236"/>
            <p:cNvSpPr>
              <a:spLocks noChangeShapeType="1"/>
            </p:cNvSpPr>
            <p:nvPr/>
          </p:nvSpPr>
          <p:spPr bwMode="auto">
            <a:xfrm flipV="1">
              <a:off x="2305" y="1597"/>
              <a:ext cx="34" cy="28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6" name="Line 237"/>
            <p:cNvSpPr>
              <a:spLocks noChangeShapeType="1"/>
            </p:cNvSpPr>
            <p:nvPr/>
          </p:nvSpPr>
          <p:spPr bwMode="auto">
            <a:xfrm flipV="1">
              <a:off x="2339" y="1565"/>
              <a:ext cx="33" cy="32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7" name="Line 238"/>
            <p:cNvSpPr>
              <a:spLocks noChangeShapeType="1"/>
            </p:cNvSpPr>
            <p:nvPr/>
          </p:nvSpPr>
          <p:spPr bwMode="auto">
            <a:xfrm flipV="1">
              <a:off x="2372" y="1532"/>
              <a:ext cx="28" cy="33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" name="Line 239"/>
            <p:cNvSpPr>
              <a:spLocks noChangeShapeType="1"/>
            </p:cNvSpPr>
            <p:nvPr/>
          </p:nvSpPr>
          <p:spPr bwMode="auto">
            <a:xfrm flipV="1">
              <a:off x="2400" y="1497"/>
              <a:ext cx="27" cy="35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9" name="Line 240"/>
            <p:cNvSpPr>
              <a:spLocks noChangeShapeType="1"/>
            </p:cNvSpPr>
            <p:nvPr/>
          </p:nvSpPr>
          <p:spPr bwMode="auto">
            <a:xfrm flipV="1">
              <a:off x="2427" y="1459"/>
              <a:ext cx="22" cy="38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40" name="Line 241"/>
            <p:cNvSpPr>
              <a:spLocks noChangeShapeType="1"/>
            </p:cNvSpPr>
            <p:nvPr/>
          </p:nvSpPr>
          <p:spPr bwMode="auto">
            <a:xfrm flipV="1">
              <a:off x="2449" y="1418"/>
              <a:ext cx="20" cy="41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41" name="Line 242"/>
            <p:cNvSpPr>
              <a:spLocks noChangeShapeType="1"/>
            </p:cNvSpPr>
            <p:nvPr/>
          </p:nvSpPr>
          <p:spPr bwMode="auto">
            <a:xfrm flipV="1">
              <a:off x="2469" y="1377"/>
              <a:ext cx="14" cy="41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42" name="Line 243"/>
            <p:cNvSpPr>
              <a:spLocks noChangeShapeType="1"/>
            </p:cNvSpPr>
            <p:nvPr/>
          </p:nvSpPr>
          <p:spPr bwMode="auto">
            <a:xfrm>
              <a:off x="2483" y="1377"/>
              <a:ext cx="1" cy="1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43" name="Line 244"/>
            <p:cNvSpPr>
              <a:spLocks noChangeShapeType="1"/>
            </p:cNvSpPr>
            <p:nvPr/>
          </p:nvSpPr>
          <p:spPr bwMode="auto">
            <a:xfrm>
              <a:off x="2484" y="1378"/>
              <a:ext cx="4" cy="6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44" name="Line 245"/>
            <p:cNvSpPr>
              <a:spLocks noChangeShapeType="1"/>
            </p:cNvSpPr>
            <p:nvPr/>
          </p:nvSpPr>
          <p:spPr bwMode="auto">
            <a:xfrm>
              <a:off x="2488" y="1384"/>
              <a:ext cx="5" cy="11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45" name="Line 246"/>
            <p:cNvSpPr>
              <a:spLocks noChangeShapeType="1"/>
            </p:cNvSpPr>
            <p:nvPr/>
          </p:nvSpPr>
          <p:spPr bwMode="auto">
            <a:xfrm>
              <a:off x="2493" y="1395"/>
              <a:ext cx="8" cy="13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46" name="Line 247"/>
            <p:cNvSpPr>
              <a:spLocks noChangeShapeType="1"/>
            </p:cNvSpPr>
            <p:nvPr/>
          </p:nvSpPr>
          <p:spPr bwMode="auto">
            <a:xfrm>
              <a:off x="2501" y="1408"/>
              <a:ext cx="10" cy="16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47" name="Line 248"/>
            <p:cNvSpPr>
              <a:spLocks noChangeShapeType="1"/>
            </p:cNvSpPr>
            <p:nvPr/>
          </p:nvSpPr>
          <p:spPr bwMode="auto">
            <a:xfrm>
              <a:off x="2511" y="1424"/>
              <a:ext cx="13" cy="19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48" name="Line 249"/>
            <p:cNvSpPr>
              <a:spLocks noChangeShapeType="1"/>
            </p:cNvSpPr>
            <p:nvPr/>
          </p:nvSpPr>
          <p:spPr bwMode="auto">
            <a:xfrm>
              <a:off x="2524" y="1443"/>
              <a:ext cx="13" cy="22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49" name="Line 250"/>
            <p:cNvSpPr>
              <a:spLocks noChangeShapeType="1"/>
            </p:cNvSpPr>
            <p:nvPr/>
          </p:nvSpPr>
          <p:spPr bwMode="auto">
            <a:xfrm>
              <a:off x="2537" y="1465"/>
              <a:ext cx="17" cy="23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0" name="Line 251"/>
            <p:cNvSpPr>
              <a:spLocks noChangeShapeType="1"/>
            </p:cNvSpPr>
            <p:nvPr/>
          </p:nvSpPr>
          <p:spPr bwMode="auto">
            <a:xfrm>
              <a:off x="2554" y="1488"/>
              <a:ext cx="18" cy="26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1" name="Line 252"/>
            <p:cNvSpPr>
              <a:spLocks noChangeShapeType="1"/>
            </p:cNvSpPr>
            <p:nvPr/>
          </p:nvSpPr>
          <p:spPr bwMode="auto">
            <a:xfrm>
              <a:off x="2572" y="1514"/>
              <a:ext cx="21" cy="26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2" name="Line 253"/>
            <p:cNvSpPr>
              <a:spLocks noChangeShapeType="1"/>
            </p:cNvSpPr>
            <p:nvPr/>
          </p:nvSpPr>
          <p:spPr bwMode="auto">
            <a:xfrm>
              <a:off x="2593" y="1540"/>
              <a:ext cx="23" cy="28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3" name="Line 254"/>
            <p:cNvSpPr>
              <a:spLocks noChangeShapeType="1"/>
            </p:cNvSpPr>
            <p:nvPr/>
          </p:nvSpPr>
          <p:spPr bwMode="auto">
            <a:xfrm>
              <a:off x="2616" y="1568"/>
              <a:ext cx="24" cy="28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4" name="Line 255"/>
            <p:cNvSpPr>
              <a:spLocks noChangeShapeType="1"/>
            </p:cNvSpPr>
            <p:nvPr/>
          </p:nvSpPr>
          <p:spPr bwMode="auto">
            <a:xfrm>
              <a:off x="2640" y="1596"/>
              <a:ext cx="28" cy="28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5" name="Line 256"/>
            <p:cNvSpPr>
              <a:spLocks noChangeShapeType="1"/>
            </p:cNvSpPr>
            <p:nvPr/>
          </p:nvSpPr>
          <p:spPr bwMode="auto">
            <a:xfrm>
              <a:off x="2668" y="1624"/>
              <a:ext cx="28" cy="29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6" name="Line 257"/>
            <p:cNvSpPr>
              <a:spLocks noChangeShapeType="1"/>
            </p:cNvSpPr>
            <p:nvPr/>
          </p:nvSpPr>
          <p:spPr bwMode="auto">
            <a:xfrm>
              <a:off x="2696" y="1653"/>
              <a:ext cx="31" cy="29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7" name="Line 258"/>
            <p:cNvSpPr>
              <a:spLocks noChangeShapeType="1"/>
            </p:cNvSpPr>
            <p:nvPr/>
          </p:nvSpPr>
          <p:spPr bwMode="auto">
            <a:xfrm>
              <a:off x="2727" y="1682"/>
              <a:ext cx="32" cy="28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8" name="Line 259"/>
            <p:cNvSpPr>
              <a:spLocks noChangeShapeType="1"/>
            </p:cNvSpPr>
            <p:nvPr/>
          </p:nvSpPr>
          <p:spPr bwMode="auto">
            <a:xfrm>
              <a:off x="2759" y="1710"/>
              <a:ext cx="35" cy="27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9" name="Line 260"/>
            <p:cNvSpPr>
              <a:spLocks noChangeShapeType="1"/>
            </p:cNvSpPr>
            <p:nvPr/>
          </p:nvSpPr>
          <p:spPr bwMode="auto">
            <a:xfrm>
              <a:off x="2794" y="1737"/>
              <a:ext cx="37" cy="26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60" name="Line 261"/>
            <p:cNvSpPr>
              <a:spLocks noChangeShapeType="1"/>
            </p:cNvSpPr>
            <p:nvPr/>
          </p:nvSpPr>
          <p:spPr bwMode="auto">
            <a:xfrm>
              <a:off x="2831" y="1763"/>
              <a:ext cx="38" cy="25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61" name="Line 262"/>
            <p:cNvSpPr>
              <a:spLocks noChangeShapeType="1"/>
            </p:cNvSpPr>
            <p:nvPr/>
          </p:nvSpPr>
          <p:spPr bwMode="auto">
            <a:xfrm>
              <a:off x="2869" y="1788"/>
              <a:ext cx="40" cy="21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62" name="Line 263"/>
            <p:cNvSpPr>
              <a:spLocks noChangeShapeType="1"/>
            </p:cNvSpPr>
            <p:nvPr/>
          </p:nvSpPr>
          <p:spPr bwMode="auto">
            <a:xfrm>
              <a:off x="2909" y="1809"/>
              <a:ext cx="42" cy="21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63" name="Line 264"/>
            <p:cNvSpPr>
              <a:spLocks noChangeShapeType="1"/>
            </p:cNvSpPr>
            <p:nvPr/>
          </p:nvSpPr>
          <p:spPr bwMode="auto">
            <a:xfrm>
              <a:off x="2951" y="1830"/>
              <a:ext cx="45" cy="18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64" name="Line 265"/>
            <p:cNvSpPr>
              <a:spLocks noChangeShapeType="1"/>
            </p:cNvSpPr>
            <p:nvPr/>
          </p:nvSpPr>
          <p:spPr bwMode="auto">
            <a:xfrm>
              <a:off x="2996" y="1848"/>
              <a:ext cx="45" cy="14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65" name="Line 266"/>
            <p:cNvSpPr>
              <a:spLocks noChangeShapeType="1"/>
            </p:cNvSpPr>
            <p:nvPr/>
          </p:nvSpPr>
          <p:spPr bwMode="auto">
            <a:xfrm>
              <a:off x="3041" y="1862"/>
              <a:ext cx="48" cy="11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66" name="Line 267"/>
            <p:cNvSpPr>
              <a:spLocks noChangeShapeType="1"/>
            </p:cNvSpPr>
            <p:nvPr/>
          </p:nvSpPr>
          <p:spPr bwMode="auto">
            <a:xfrm>
              <a:off x="3089" y="1873"/>
              <a:ext cx="49" cy="8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67" name="Line 268"/>
            <p:cNvSpPr>
              <a:spLocks noChangeShapeType="1"/>
            </p:cNvSpPr>
            <p:nvPr/>
          </p:nvSpPr>
          <p:spPr bwMode="auto">
            <a:xfrm>
              <a:off x="3138" y="1881"/>
              <a:ext cx="51" cy="4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68" name="Line 269"/>
            <p:cNvSpPr>
              <a:spLocks noChangeShapeType="1"/>
            </p:cNvSpPr>
            <p:nvPr/>
          </p:nvSpPr>
          <p:spPr bwMode="auto">
            <a:xfrm>
              <a:off x="3189" y="1885"/>
              <a:ext cx="53" cy="0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69" name="Line 270"/>
            <p:cNvSpPr>
              <a:spLocks noChangeShapeType="1"/>
            </p:cNvSpPr>
            <p:nvPr/>
          </p:nvSpPr>
          <p:spPr bwMode="auto">
            <a:xfrm flipV="1">
              <a:off x="3242" y="1880"/>
              <a:ext cx="55" cy="5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70" name="Line 271"/>
            <p:cNvSpPr>
              <a:spLocks noChangeShapeType="1"/>
            </p:cNvSpPr>
            <p:nvPr/>
          </p:nvSpPr>
          <p:spPr bwMode="auto">
            <a:xfrm flipV="1">
              <a:off x="3297" y="1871"/>
              <a:ext cx="56" cy="9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71" name="Line 272"/>
            <p:cNvSpPr>
              <a:spLocks noChangeShapeType="1"/>
            </p:cNvSpPr>
            <p:nvPr/>
          </p:nvSpPr>
          <p:spPr bwMode="auto">
            <a:xfrm flipH="1">
              <a:off x="3352" y="1871"/>
              <a:ext cx="1" cy="0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72" name="Line 273"/>
            <p:cNvSpPr>
              <a:spLocks noChangeShapeType="1"/>
            </p:cNvSpPr>
            <p:nvPr/>
          </p:nvSpPr>
          <p:spPr bwMode="auto">
            <a:xfrm flipH="1">
              <a:off x="3347" y="1871"/>
              <a:ext cx="5" cy="0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73" name="Line 274"/>
            <p:cNvSpPr>
              <a:spLocks noChangeShapeType="1"/>
            </p:cNvSpPr>
            <p:nvPr/>
          </p:nvSpPr>
          <p:spPr bwMode="auto">
            <a:xfrm flipH="1">
              <a:off x="3340" y="1871"/>
              <a:ext cx="7" cy="2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74" name="Line 275"/>
            <p:cNvSpPr>
              <a:spLocks noChangeShapeType="1"/>
            </p:cNvSpPr>
            <p:nvPr/>
          </p:nvSpPr>
          <p:spPr bwMode="auto">
            <a:xfrm flipH="1">
              <a:off x="3331" y="1873"/>
              <a:ext cx="9" cy="3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75" name="Line 276"/>
            <p:cNvSpPr>
              <a:spLocks noChangeShapeType="1"/>
            </p:cNvSpPr>
            <p:nvPr/>
          </p:nvSpPr>
          <p:spPr bwMode="auto">
            <a:xfrm flipH="1">
              <a:off x="3319" y="1876"/>
              <a:ext cx="12" cy="2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76" name="Line 277"/>
            <p:cNvSpPr>
              <a:spLocks noChangeShapeType="1"/>
            </p:cNvSpPr>
            <p:nvPr/>
          </p:nvSpPr>
          <p:spPr bwMode="auto">
            <a:xfrm flipH="1">
              <a:off x="3306" y="1878"/>
              <a:ext cx="13" cy="5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77" name="Line 278"/>
            <p:cNvSpPr>
              <a:spLocks noChangeShapeType="1"/>
            </p:cNvSpPr>
            <p:nvPr/>
          </p:nvSpPr>
          <p:spPr bwMode="auto">
            <a:xfrm flipH="1">
              <a:off x="3290" y="1883"/>
              <a:ext cx="16" cy="5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78" name="Line 279"/>
            <p:cNvSpPr>
              <a:spLocks noChangeShapeType="1"/>
            </p:cNvSpPr>
            <p:nvPr/>
          </p:nvSpPr>
          <p:spPr bwMode="auto">
            <a:xfrm flipH="1">
              <a:off x="3271" y="1888"/>
              <a:ext cx="19" cy="6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79" name="Line 280"/>
            <p:cNvSpPr>
              <a:spLocks noChangeShapeType="1"/>
            </p:cNvSpPr>
            <p:nvPr/>
          </p:nvSpPr>
          <p:spPr bwMode="auto">
            <a:xfrm flipH="1">
              <a:off x="3252" y="1894"/>
              <a:ext cx="19" cy="8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80" name="Line 281"/>
            <p:cNvSpPr>
              <a:spLocks noChangeShapeType="1"/>
            </p:cNvSpPr>
            <p:nvPr/>
          </p:nvSpPr>
          <p:spPr bwMode="auto">
            <a:xfrm flipH="1">
              <a:off x="3230" y="1902"/>
              <a:ext cx="22" cy="10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81" name="Line 282"/>
            <p:cNvSpPr>
              <a:spLocks noChangeShapeType="1"/>
            </p:cNvSpPr>
            <p:nvPr/>
          </p:nvSpPr>
          <p:spPr bwMode="auto">
            <a:xfrm flipH="1">
              <a:off x="3208" y="1912"/>
              <a:ext cx="22" cy="10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82" name="Line 283"/>
            <p:cNvSpPr>
              <a:spLocks noChangeShapeType="1"/>
            </p:cNvSpPr>
            <p:nvPr/>
          </p:nvSpPr>
          <p:spPr bwMode="auto">
            <a:xfrm flipH="1">
              <a:off x="3183" y="1922"/>
              <a:ext cx="25" cy="11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83" name="Line 284"/>
            <p:cNvSpPr>
              <a:spLocks noChangeShapeType="1"/>
            </p:cNvSpPr>
            <p:nvPr/>
          </p:nvSpPr>
          <p:spPr bwMode="auto">
            <a:xfrm flipH="1">
              <a:off x="3157" y="1933"/>
              <a:ext cx="26" cy="14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84" name="Line 285"/>
            <p:cNvSpPr>
              <a:spLocks noChangeShapeType="1"/>
            </p:cNvSpPr>
            <p:nvPr/>
          </p:nvSpPr>
          <p:spPr bwMode="auto">
            <a:xfrm flipH="1">
              <a:off x="3131" y="1947"/>
              <a:ext cx="26" cy="16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85" name="Line 286"/>
            <p:cNvSpPr>
              <a:spLocks noChangeShapeType="1"/>
            </p:cNvSpPr>
            <p:nvPr/>
          </p:nvSpPr>
          <p:spPr bwMode="auto">
            <a:xfrm flipH="1">
              <a:off x="3103" y="1963"/>
              <a:ext cx="28" cy="17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86" name="Line 287"/>
            <p:cNvSpPr>
              <a:spLocks noChangeShapeType="1"/>
            </p:cNvSpPr>
            <p:nvPr/>
          </p:nvSpPr>
          <p:spPr bwMode="auto">
            <a:xfrm flipH="1">
              <a:off x="3074" y="1980"/>
              <a:ext cx="29" cy="19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87" name="Line 288"/>
            <p:cNvSpPr>
              <a:spLocks noChangeShapeType="1"/>
            </p:cNvSpPr>
            <p:nvPr/>
          </p:nvSpPr>
          <p:spPr bwMode="auto">
            <a:xfrm flipH="1">
              <a:off x="3045" y="1999"/>
              <a:ext cx="29" cy="21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88" name="Line 289"/>
            <p:cNvSpPr>
              <a:spLocks noChangeShapeType="1"/>
            </p:cNvSpPr>
            <p:nvPr/>
          </p:nvSpPr>
          <p:spPr bwMode="auto">
            <a:xfrm flipH="1">
              <a:off x="3015" y="2020"/>
              <a:ext cx="30" cy="23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89" name="Line 290"/>
            <p:cNvSpPr>
              <a:spLocks noChangeShapeType="1"/>
            </p:cNvSpPr>
            <p:nvPr/>
          </p:nvSpPr>
          <p:spPr bwMode="auto">
            <a:xfrm flipH="1">
              <a:off x="2984" y="2043"/>
              <a:ext cx="31" cy="26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90" name="Line 291"/>
            <p:cNvSpPr>
              <a:spLocks noChangeShapeType="1"/>
            </p:cNvSpPr>
            <p:nvPr/>
          </p:nvSpPr>
          <p:spPr bwMode="auto">
            <a:xfrm flipH="1">
              <a:off x="2954" y="2069"/>
              <a:ext cx="30" cy="28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91" name="Line 292"/>
            <p:cNvSpPr>
              <a:spLocks noChangeShapeType="1"/>
            </p:cNvSpPr>
            <p:nvPr/>
          </p:nvSpPr>
          <p:spPr bwMode="auto">
            <a:xfrm flipH="1">
              <a:off x="2922" y="2097"/>
              <a:ext cx="32" cy="29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92" name="Line 293"/>
            <p:cNvSpPr>
              <a:spLocks noChangeShapeType="1"/>
            </p:cNvSpPr>
            <p:nvPr/>
          </p:nvSpPr>
          <p:spPr bwMode="auto">
            <a:xfrm flipH="1">
              <a:off x="2891" y="2126"/>
              <a:ext cx="31" cy="33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93" name="Line 294"/>
            <p:cNvSpPr>
              <a:spLocks noChangeShapeType="1"/>
            </p:cNvSpPr>
            <p:nvPr/>
          </p:nvSpPr>
          <p:spPr bwMode="auto">
            <a:xfrm flipH="1">
              <a:off x="2860" y="2159"/>
              <a:ext cx="31" cy="35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94" name="Line 295"/>
            <p:cNvSpPr>
              <a:spLocks noChangeShapeType="1"/>
            </p:cNvSpPr>
            <p:nvPr/>
          </p:nvSpPr>
          <p:spPr bwMode="auto">
            <a:xfrm flipH="1">
              <a:off x="2830" y="2194"/>
              <a:ext cx="30" cy="38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95" name="Line 296"/>
            <p:cNvSpPr>
              <a:spLocks noChangeShapeType="1"/>
            </p:cNvSpPr>
            <p:nvPr/>
          </p:nvSpPr>
          <p:spPr bwMode="auto">
            <a:xfrm flipH="1">
              <a:off x="2799" y="2232"/>
              <a:ext cx="31" cy="40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96" name="Line 297"/>
            <p:cNvSpPr>
              <a:spLocks noChangeShapeType="1"/>
            </p:cNvSpPr>
            <p:nvPr/>
          </p:nvSpPr>
          <p:spPr bwMode="auto">
            <a:xfrm flipH="1">
              <a:off x="2769" y="2272"/>
              <a:ext cx="30" cy="44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97" name="Line 298"/>
            <p:cNvSpPr>
              <a:spLocks noChangeShapeType="1"/>
            </p:cNvSpPr>
            <p:nvPr/>
          </p:nvSpPr>
          <p:spPr bwMode="auto">
            <a:xfrm flipH="1">
              <a:off x="2739" y="2316"/>
              <a:ext cx="30" cy="46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98" name="Line 299"/>
            <p:cNvSpPr>
              <a:spLocks noChangeShapeType="1"/>
            </p:cNvSpPr>
            <p:nvPr/>
          </p:nvSpPr>
          <p:spPr bwMode="auto">
            <a:xfrm flipH="1">
              <a:off x="2711" y="2362"/>
              <a:ext cx="28" cy="50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99" name="Line 300"/>
            <p:cNvSpPr>
              <a:spLocks noChangeShapeType="1"/>
            </p:cNvSpPr>
            <p:nvPr/>
          </p:nvSpPr>
          <p:spPr bwMode="auto">
            <a:xfrm flipH="1">
              <a:off x="2683" y="2412"/>
              <a:ext cx="28" cy="52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00" name="Line 301"/>
            <p:cNvSpPr>
              <a:spLocks noChangeShapeType="1"/>
            </p:cNvSpPr>
            <p:nvPr/>
          </p:nvSpPr>
          <p:spPr bwMode="auto">
            <a:xfrm flipH="1">
              <a:off x="2656" y="2464"/>
              <a:ext cx="27" cy="56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01" name="Line 302"/>
            <p:cNvSpPr>
              <a:spLocks noChangeShapeType="1"/>
            </p:cNvSpPr>
            <p:nvPr/>
          </p:nvSpPr>
          <p:spPr bwMode="auto">
            <a:xfrm flipH="1">
              <a:off x="2631" y="2520"/>
              <a:ext cx="25" cy="59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02" name="Line 303"/>
            <p:cNvSpPr>
              <a:spLocks noChangeShapeType="1"/>
            </p:cNvSpPr>
            <p:nvPr/>
          </p:nvSpPr>
          <p:spPr bwMode="auto">
            <a:xfrm flipH="1">
              <a:off x="2606" y="2579"/>
              <a:ext cx="25" cy="62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03" name="Line 304"/>
            <p:cNvSpPr>
              <a:spLocks noChangeShapeType="1"/>
            </p:cNvSpPr>
            <p:nvPr/>
          </p:nvSpPr>
          <p:spPr bwMode="auto">
            <a:xfrm flipH="1">
              <a:off x="2583" y="2641"/>
              <a:ext cx="23" cy="67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04" name="Line 305"/>
            <p:cNvSpPr>
              <a:spLocks noChangeShapeType="1"/>
            </p:cNvSpPr>
            <p:nvPr/>
          </p:nvSpPr>
          <p:spPr bwMode="auto">
            <a:xfrm flipH="1">
              <a:off x="2562" y="2708"/>
              <a:ext cx="21" cy="69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05" name="Line 306"/>
            <p:cNvSpPr>
              <a:spLocks noChangeShapeType="1"/>
            </p:cNvSpPr>
            <p:nvPr/>
          </p:nvSpPr>
          <p:spPr bwMode="auto">
            <a:xfrm flipH="1">
              <a:off x="2542" y="2777"/>
              <a:ext cx="20" cy="74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06" name="Line 307"/>
            <p:cNvSpPr>
              <a:spLocks noChangeShapeType="1"/>
            </p:cNvSpPr>
            <p:nvPr/>
          </p:nvSpPr>
          <p:spPr bwMode="auto">
            <a:xfrm flipH="1">
              <a:off x="2524" y="2851"/>
              <a:ext cx="18" cy="76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07" name="Line 308"/>
            <p:cNvSpPr>
              <a:spLocks noChangeShapeType="1"/>
            </p:cNvSpPr>
            <p:nvPr/>
          </p:nvSpPr>
          <p:spPr bwMode="auto">
            <a:xfrm flipH="1">
              <a:off x="2508" y="2927"/>
              <a:ext cx="16" cy="82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08" name="Line 309"/>
            <p:cNvSpPr>
              <a:spLocks noChangeShapeType="1"/>
            </p:cNvSpPr>
            <p:nvPr/>
          </p:nvSpPr>
          <p:spPr bwMode="auto">
            <a:xfrm flipH="1">
              <a:off x="2494" y="3009"/>
              <a:ext cx="14" cy="84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09" name="Line 310"/>
            <p:cNvSpPr>
              <a:spLocks noChangeShapeType="1"/>
            </p:cNvSpPr>
            <p:nvPr/>
          </p:nvSpPr>
          <p:spPr bwMode="auto">
            <a:xfrm flipH="1">
              <a:off x="2483" y="3093"/>
              <a:ext cx="11" cy="89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10" name="Line 311"/>
            <p:cNvSpPr>
              <a:spLocks noChangeShapeType="1"/>
            </p:cNvSpPr>
            <p:nvPr/>
          </p:nvSpPr>
          <p:spPr bwMode="auto">
            <a:xfrm flipH="1">
              <a:off x="2473" y="3182"/>
              <a:ext cx="10" cy="94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11" name="Line 312"/>
            <p:cNvSpPr>
              <a:spLocks noChangeShapeType="1"/>
            </p:cNvSpPr>
            <p:nvPr/>
          </p:nvSpPr>
          <p:spPr bwMode="auto">
            <a:xfrm flipH="1">
              <a:off x="2466" y="3276"/>
              <a:ext cx="7" cy="97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12" name="Line 313"/>
            <p:cNvSpPr>
              <a:spLocks noChangeShapeType="1"/>
            </p:cNvSpPr>
            <p:nvPr/>
          </p:nvSpPr>
          <p:spPr bwMode="auto">
            <a:xfrm flipV="1">
              <a:off x="2466" y="3371"/>
              <a:ext cx="0" cy="2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13" name="Line 314"/>
            <p:cNvSpPr>
              <a:spLocks noChangeShapeType="1"/>
            </p:cNvSpPr>
            <p:nvPr/>
          </p:nvSpPr>
          <p:spPr bwMode="auto">
            <a:xfrm flipV="1">
              <a:off x="2466" y="3364"/>
              <a:ext cx="0" cy="7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14" name="Line 315"/>
            <p:cNvSpPr>
              <a:spLocks noChangeShapeType="1"/>
            </p:cNvSpPr>
            <p:nvPr/>
          </p:nvSpPr>
          <p:spPr bwMode="auto">
            <a:xfrm flipH="1" flipV="1">
              <a:off x="2465" y="3352"/>
              <a:ext cx="1" cy="12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15" name="Line 316"/>
            <p:cNvSpPr>
              <a:spLocks noChangeShapeType="1"/>
            </p:cNvSpPr>
            <p:nvPr/>
          </p:nvSpPr>
          <p:spPr bwMode="auto">
            <a:xfrm flipH="1" flipV="1">
              <a:off x="2464" y="3336"/>
              <a:ext cx="1" cy="16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16" name="Line 317"/>
            <p:cNvSpPr>
              <a:spLocks noChangeShapeType="1"/>
            </p:cNvSpPr>
            <p:nvPr/>
          </p:nvSpPr>
          <p:spPr bwMode="auto">
            <a:xfrm flipH="1" flipV="1">
              <a:off x="2462" y="3316"/>
              <a:ext cx="2" cy="20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17" name="Line 318"/>
            <p:cNvSpPr>
              <a:spLocks noChangeShapeType="1"/>
            </p:cNvSpPr>
            <p:nvPr/>
          </p:nvSpPr>
          <p:spPr bwMode="auto">
            <a:xfrm flipH="1" flipV="1">
              <a:off x="2460" y="3291"/>
              <a:ext cx="2" cy="25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18" name="Line 319"/>
            <p:cNvSpPr>
              <a:spLocks noChangeShapeType="1"/>
            </p:cNvSpPr>
            <p:nvPr/>
          </p:nvSpPr>
          <p:spPr bwMode="auto">
            <a:xfrm flipH="1" flipV="1">
              <a:off x="2457" y="3264"/>
              <a:ext cx="3" cy="27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19" name="Line 320"/>
            <p:cNvSpPr>
              <a:spLocks noChangeShapeType="1"/>
            </p:cNvSpPr>
            <p:nvPr/>
          </p:nvSpPr>
          <p:spPr bwMode="auto">
            <a:xfrm flipH="1" flipV="1">
              <a:off x="2454" y="3233"/>
              <a:ext cx="3" cy="31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20" name="Line 321"/>
            <p:cNvSpPr>
              <a:spLocks noChangeShapeType="1"/>
            </p:cNvSpPr>
            <p:nvPr/>
          </p:nvSpPr>
          <p:spPr bwMode="auto">
            <a:xfrm flipH="1" flipV="1">
              <a:off x="2449" y="3199"/>
              <a:ext cx="5" cy="34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21" name="Line 322"/>
            <p:cNvSpPr>
              <a:spLocks noChangeShapeType="1"/>
            </p:cNvSpPr>
            <p:nvPr/>
          </p:nvSpPr>
          <p:spPr bwMode="auto">
            <a:xfrm flipH="1" flipV="1">
              <a:off x="2444" y="3162"/>
              <a:ext cx="5" cy="37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22" name="Line 323"/>
            <p:cNvSpPr>
              <a:spLocks noChangeShapeType="1"/>
            </p:cNvSpPr>
            <p:nvPr/>
          </p:nvSpPr>
          <p:spPr bwMode="auto">
            <a:xfrm flipH="1" flipV="1">
              <a:off x="2437" y="3122"/>
              <a:ext cx="7" cy="40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23" name="Line 324"/>
            <p:cNvSpPr>
              <a:spLocks noChangeShapeType="1"/>
            </p:cNvSpPr>
            <p:nvPr/>
          </p:nvSpPr>
          <p:spPr bwMode="auto">
            <a:xfrm flipH="1" flipV="1">
              <a:off x="2430" y="3080"/>
              <a:ext cx="7" cy="42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24" name="Line 325"/>
            <p:cNvSpPr>
              <a:spLocks noChangeShapeType="1"/>
            </p:cNvSpPr>
            <p:nvPr/>
          </p:nvSpPr>
          <p:spPr bwMode="auto">
            <a:xfrm flipH="1" flipV="1">
              <a:off x="2421" y="3036"/>
              <a:ext cx="9" cy="44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25" name="Line 326"/>
            <p:cNvSpPr>
              <a:spLocks noChangeShapeType="1"/>
            </p:cNvSpPr>
            <p:nvPr/>
          </p:nvSpPr>
          <p:spPr bwMode="auto">
            <a:xfrm flipH="1" flipV="1">
              <a:off x="2412" y="2989"/>
              <a:ext cx="9" cy="47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26" name="Line 327"/>
            <p:cNvSpPr>
              <a:spLocks noChangeShapeType="1"/>
            </p:cNvSpPr>
            <p:nvPr/>
          </p:nvSpPr>
          <p:spPr bwMode="auto">
            <a:xfrm flipH="1" flipV="1">
              <a:off x="2401" y="2941"/>
              <a:ext cx="11" cy="48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27" name="Line 328"/>
            <p:cNvSpPr>
              <a:spLocks noChangeShapeType="1"/>
            </p:cNvSpPr>
            <p:nvPr/>
          </p:nvSpPr>
          <p:spPr bwMode="auto">
            <a:xfrm flipH="1" flipV="1">
              <a:off x="2389" y="2892"/>
              <a:ext cx="12" cy="49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28" name="Line 329"/>
            <p:cNvSpPr>
              <a:spLocks noChangeShapeType="1"/>
            </p:cNvSpPr>
            <p:nvPr/>
          </p:nvSpPr>
          <p:spPr bwMode="auto">
            <a:xfrm flipH="1" flipV="1">
              <a:off x="2375" y="2840"/>
              <a:ext cx="14" cy="52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29" name="Line 330"/>
            <p:cNvSpPr>
              <a:spLocks noChangeShapeType="1"/>
            </p:cNvSpPr>
            <p:nvPr/>
          </p:nvSpPr>
          <p:spPr bwMode="auto">
            <a:xfrm flipH="1" flipV="1">
              <a:off x="2359" y="2789"/>
              <a:ext cx="16" cy="51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0" name="Line 331"/>
            <p:cNvSpPr>
              <a:spLocks noChangeShapeType="1"/>
            </p:cNvSpPr>
            <p:nvPr/>
          </p:nvSpPr>
          <p:spPr bwMode="auto">
            <a:xfrm flipH="1" flipV="1">
              <a:off x="2343" y="2735"/>
              <a:ext cx="16" cy="54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1" name="Line 332"/>
            <p:cNvSpPr>
              <a:spLocks noChangeShapeType="1"/>
            </p:cNvSpPr>
            <p:nvPr/>
          </p:nvSpPr>
          <p:spPr bwMode="auto">
            <a:xfrm flipH="1" flipV="1">
              <a:off x="2325" y="2681"/>
              <a:ext cx="18" cy="54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2" name="Line 333"/>
            <p:cNvSpPr>
              <a:spLocks noChangeShapeType="1"/>
            </p:cNvSpPr>
            <p:nvPr/>
          </p:nvSpPr>
          <p:spPr bwMode="auto">
            <a:xfrm flipH="1" flipV="1">
              <a:off x="2304" y="2627"/>
              <a:ext cx="21" cy="54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" name="Line 334"/>
            <p:cNvSpPr>
              <a:spLocks noChangeShapeType="1"/>
            </p:cNvSpPr>
            <p:nvPr/>
          </p:nvSpPr>
          <p:spPr bwMode="auto">
            <a:xfrm flipH="1" flipV="1">
              <a:off x="2282" y="2573"/>
              <a:ext cx="22" cy="54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4" name="Line 335"/>
            <p:cNvSpPr>
              <a:spLocks noChangeShapeType="1"/>
            </p:cNvSpPr>
            <p:nvPr/>
          </p:nvSpPr>
          <p:spPr bwMode="auto">
            <a:xfrm flipH="1" flipV="1">
              <a:off x="2258" y="2519"/>
              <a:ext cx="24" cy="54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5" name="Line 336"/>
            <p:cNvSpPr>
              <a:spLocks noChangeShapeType="1"/>
            </p:cNvSpPr>
            <p:nvPr/>
          </p:nvSpPr>
          <p:spPr bwMode="auto">
            <a:xfrm flipH="1" flipV="1">
              <a:off x="2232" y="2466"/>
              <a:ext cx="26" cy="53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6" name="Line 337"/>
            <p:cNvSpPr>
              <a:spLocks noChangeShapeType="1"/>
            </p:cNvSpPr>
            <p:nvPr/>
          </p:nvSpPr>
          <p:spPr bwMode="auto">
            <a:xfrm flipH="1" flipV="1">
              <a:off x="2204" y="2413"/>
              <a:ext cx="28" cy="53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7" name="Line 338"/>
            <p:cNvSpPr>
              <a:spLocks noChangeShapeType="1"/>
            </p:cNvSpPr>
            <p:nvPr/>
          </p:nvSpPr>
          <p:spPr bwMode="auto">
            <a:xfrm flipH="1" flipV="1">
              <a:off x="2174" y="2359"/>
              <a:ext cx="30" cy="54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8" name="Line 339"/>
            <p:cNvSpPr>
              <a:spLocks noChangeShapeType="1"/>
            </p:cNvSpPr>
            <p:nvPr/>
          </p:nvSpPr>
          <p:spPr bwMode="auto">
            <a:xfrm flipH="1" flipV="1">
              <a:off x="2141" y="2308"/>
              <a:ext cx="33" cy="51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9" name="Line 340"/>
            <p:cNvSpPr>
              <a:spLocks noChangeShapeType="1"/>
            </p:cNvSpPr>
            <p:nvPr/>
          </p:nvSpPr>
          <p:spPr bwMode="auto">
            <a:xfrm flipH="1" flipV="1">
              <a:off x="2107" y="2257"/>
              <a:ext cx="34" cy="51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40" name="Line 341"/>
            <p:cNvSpPr>
              <a:spLocks noChangeShapeType="1"/>
            </p:cNvSpPr>
            <p:nvPr/>
          </p:nvSpPr>
          <p:spPr bwMode="auto">
            <a:xfrm flipH="1" flipV="1">
              <a:off x="2070" y="2208"/>
              <a:ext cx="37" cy="49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41" name="Line 342"/>
            <p:cNvSpPr>
              <a:spLocks noChangeShapeType="1"/>
            </p:cNvSpPr>
            <p:nvPr/>
          </p:nvSpPr>
          <p:spPr bwMode="auto">
            <a:xfrm flipH="1" flipV="1">
              <a:off x="2030" y="2161"/>
              <a:ext cx="40" cy="47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42" name="Line 343"/>
            <p:cNvSpPr>
              <a:spLocks noChangeShapeType="1"/>
            </p:cNvSpPr>
            <p:nvPr/>
          </p:nvSpPr>
          <p:spPr bwMode="auto">
            <a:xfrm flipH="1" flipV="1">
              <a:off x="1989" y="2116"/>
              <a:ext cx="41" cy="45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43" name="Line 344"/>
            <p:cNvSpPr>
              <a:spLocks noChangeShapeType="1"/>
            </p:cNvSpPr>
            <p:nvPr/>
          </p:nvSpPr>
          <p:spPr bwMode="auto">
            <a:xfrm flipH="1" flipV="1">
              <a:off x="1944" y="2073"/>
              <a:ext cx="45" cy="43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44" name="Line 345"/>
            <p:cNvSpPr>
              <a:spLocks noChangeShapeType="1"/>
            </p:cNvSpPr>
            <p:nvPr/>
          </p:nvSpPr>
          <p:spPr bwMode="auto">
            <a:xfrm flipH="1" flipV="1">
              <a:off x="1896" y="2032"/>
              <a:ext cx="48" cy="41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45" name="Line 346"/>
            <p:cNvSpPr>
              <a:spLocks noChangeShapeType="1"/>
            </p:cNvSpPr>
            <p:nvPr/>
          </p:nvSpPr>
          <p:spPr bwMode="auto">
            <a:xfrm flipH="1" flipV="1">
              <a:off x="1846" y="1994"/>
              <a:ext cx="50" cy="38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46" name="Line 347"/>
            <p:cNvSpPr>
              <a:spLocks noChangeShapeType="1"/>
            </p:cNvSpPr>
            <p:nvPr/>
          </p:nvSpPr>
          <p:spPr bwMode="auto">
            <a:xfrm flipH="1" flipV="1">
              <a:off x="1793" y="1958"/>
              <a:ext cx="53" cy="36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47" name="Line 348"/>
            <p:cNvSpPr>
              <a:spLocks noChangeShapeType="1"/>
            </p:cNvSpPr>
            <p:nvPr/>
          </p:nvSpPr>
          <p:spPr bwMode="auto">
            <a:xfrm flipH="1" flipV="1">
              <a:off x="1737" y="1926"/>
              <a:ext cx="56" cy="32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48" name="Line 349"/>
            <p:cNvSpPr>
              <a:spLocks noChangeShapeType="1"/>
            </p:cNvSpPr>
            <p:nvPr/>
          </p:nvSpPr>
          <p:spPr bwMode="auto">
            <a:xfrm flipH="1" flipV="1">
              <a:off x="1679" y="1896"/>
              <a:ext cx="58" cy="30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49" name="Line 350"/>
            <p:cNvSpPr>
              <a:spLocks noChangeShapeType="1"/>
            </p:cNvSpPr>
            <p:nvPr/>
          </p:nvSpPr>
          <p:spPr bwMode="auto">
            <a:xfrm flipH="1" flipV="1">
              <a:off x="1617" y="1871"/>
              <a:ext cx="62" cy="25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0" name="Line 351"/>
            <p:cNvSpPr>
              <a:spLocks noChangeShapeType="1"/>
            </p:cNvSpPr>
            <p:nvPr/>
          </p:nvSpPr>
          <p:spPr bwMode="auto">
            <a:xfrm flipH="1">
              <a:off x="3351" y="1871"/>
              <a:ext cx="2" cy="0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1" name="Line 352"/>
            <p:cNvSpPr>
              <a:spLocks noChangeShapeType="1"/>
            </p:cNvSpPr>
            <p:nvPr/>
          </p:nvSpPr>
          <p:spPr bwMode="auto">
            <a:xfrm flipH="1">
              <a:off x="3344" y="1871"/>
              <a:ext cx="7" cy="4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2" name="Line 353"/>
            <p:cNvSpPr>
              <a:spLocks noChangeShapeType="1"/>
            </p:cNvSpPr>
            <p:nvPr/>
          </p:nvSpPr>
          <p:spPr bwMode="auto">
            <a:xfrm flipH="1">
              <a:off x="3334" y="1875"/>
              <a:ext cx="10" cy="5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3" name="Line 354"/>
            <p:cNvSpPr>
              <a:spLocks noChangeShapeType="1"/>
            </p:cNvSpPr>
            <p:nvPr/>
          </p:nvSpPr>
          <p:spPr bwMode="auto">
            <a:xfrm flipH="1">
              <a:off x="3319" y="1880"/>
              <a:ext cx="15" cy="7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4" name="Line 355"/>
            <p:cNvSpPr>
              <a:spLocks noChangeShapeType="1"/>
            </p:cNvSpPr>
            <p:nvPr/>
          </p:nvSpPr>
          <p:spPr bwMode="auto">
            <a:xfrm flipH="1">
              <a:off x="3301" y="1887"/>
              <a:ext cx="18" cy="9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5" name="Line 356"/>
            <p:cNvSpPr>
              <a:spLocks noChangeShapeType="1"/>
            </p:cNvSpPr>
            <p:nvPr/>
          </p:nvSpPr>
          <p:spPr bwMode="auto">
            <a:xfrm flipH="1">
              <a:off x="3279" y="1896"/>
              <a:ext cx="22" cy="9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6" name="Line 357"/>
            <p:cNvSpPr>
              <a:spLocks noChangeShapeType="1"/>
            </p:cNvSpPr>
            <p:nvPr/>
          </p:nvSpPr>
          <p:spPr bwMode="auto">
            <a:xfrm flipH="1">
              <a:off x="3254" y="1905"/>
              <a:ext cx="25" cy="11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7" name="Line 358"/>
            <p:cNvSpPr>
              <a:spLocks noChangeShapeType="1"/>
            </p:cNvSpPr>
            <p:nvPr/>
          </p:nvSpPr>
          <p:spPr bwMode="auto">
            <a:xfrm flipH="1">
              <a:off x="3224" y="1916"/>
              <a:ext cx="30" cy="12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8" name="Line 359"/>
            <p:cNvSpPr>
              <a:spLocks noChangeShapeType="1"/>
            </p:cNvSpPr>
            <p:nvPr/>
          </p:nvSpPr>
          <p:spPr bwMode="auto">
            <a:xfrm flipH="1">
              <a:off x="3192" y="1928"/>
              <a:ext cx="32" cy="12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9" name="Line 360"/>
            <p:cNvSpPr>
              <a:spLocks noChangeShapeType="1"/>
            </p:cNvSpPr>
            <p:nvPr/>
          </p:nvSpPr>
          <p:spPr bwMode="auto">
            <a:xfrm flipH="1">
              <a:off x="3156" y="1940"/>
              <a:ext cx="36" cy="13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60" name="Line 361"/>
            <p:cNvSpPr>
              <a:spLocks noChangeShapeType="1"/>
            </p:cNvSpPr>
            <p:nvPr/>
          </p:nvSpPr>
          <p:spPr bwMode="auto">
            <a:xfrm flipH="1">
              <a:off x="3118" y="1953"/>
              <a:ext cx="38" cy="14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61" name="Line 362"/>
            <p:cNvSpPr>
              <a:spLocks noChangeShapeType="1"/>
            </p:cNvSpPr>
            <p:nvPr/>
          </p:nvSpPr>
          <p:spPr bwMode="auto">
            <a:xfrm flipH="1">
              <a:off x="3076" y="1967"/>
              <a:ext cx="42" cy="14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62" name="Line 363"/>
            <p:cNvSpPr>
              <a:spLocks noChangeShapeType="1"/>
            </p:cNvSpPr>
            <p:nvPr/>
          </p:nvSpPr>
          <p:spPr bwMode="auto">
            <a:xfrm flipH="1">
              <a:off x="3031" y="1981"/>
              <a:ext cx="45" cy="13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63" name="Line 364"/>
            <p:cNvSpPr>
              <a:spLocks noChangeShapeType="1"/>
            </p:cNvSpPr>
            <p:nvPr/>
          </p:nvSpPr>
          <p:spPr bwMode="auto">
            <a:xfrm flipH="1">
              <a:off x="2983" y="1994"/>
              <a:ext cx="48" cy="13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64" name="Line 365"/>
            <p:cNvSpPr>
              <a:spLocks noChangeShapeType="1"/>
            </p:cNvSpPr>
            <p:nvPr/>
          </p:nvSpPr>
          <p:spPr bwMode="auto">
            <a:xfrm flipH="1">
              <a:off x="2933" y="2007"/>
              <a:ext cx="50" cy="12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65" name="Line 366"/>
            <p:cNvSpPr>
              <a:spLocks noChangeShapeType="1"/>
            </p:cNvSpPr>
            <p:nvPr/>
          </p:nvSpPr>
          <p:spPr bwMode="auto">
            <a:xfrm flipH="1">
              <a:off x="2880" y="2019"/>
              <a:ext cx="53" cy="11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66" name="Line 367"/>
            <p:cNvSpPr>
              <a:spLocks noChangeShapeType="1"/>
            </p:cNvSpPr>
            <p:nvPr/>
          </p:nvSpPr>
          <p:spPr bwMode="auto">
            <a:xfrm flipH="1">
              <a:off x="2825" y="2030"/>
              <a:ext cx="55" cy="11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67" name="Line 368"/>
            <p:cNvSpPr>
              <a:spLocks noChangeShapeType="1"/>
            </p:cNvSpPr>
            <p:nvPr/>
          </p:nvSpPr>
          <p:spPr bwMode="auto">
            <a:xfrm flipH="1">
              <a:off x="2766" y="2041"/>
              <a:ext cx="59" cy="9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68" name="Line 369"/>
            <p:cNvSpPr>
              <a:spLocks noChangeShapeType="1"/>
            </p:cNvSpPr>
            <p:nvPr/>
          </p:nvSpPr>
          <p:spPr bwMode="auto">
            <a:xfrm flipH="1">
              <a:off x="2707" y="2050"/>
              <a:ext cx="59" cy="8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69" name="Line 370"/>
            <p:cNvSpPr>
              <a:spLocks noChangeShapeType="1"/>
            </p:cNvSpPr>
            <p:nvPr/>
          </p:nvSpPr>
          <p:spPr bwMode="auto">
            <a:xfrm flipH="1">
              <a:off x="2644" y="2058"/>
              <a:ext cx="63" cy="7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0" name="Line 371"/>
            <p:cNvSpPr>
              <a:spLocks noChangeShapeType="1"/>
            </p:cNvSpPr>
            <p:nvPr/>
          </p:nvSpPr>
          <p:spPr bwMode="auto">
            <a:xfrm flipH="1">
              <a:off x="2580" y="2065"/>
              <a:ext cx="64" cy="5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1" name="Line 372"/>
            <p:cNvSpPr>
              <a:spLocks noChangeShapeType="1"/>
            </p:cNvSpPr>
            <p:nvPr/>
          </p:nvSpPr>
          <p:spPr bwMode="auto">
            <a:xfrm flipH="1">
              <a:off x="2514" y="2070"/>
              <a:ext cx="66" cy="2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2" name="Line 373"/>
            <p:cNvSpPr>
              <a:spLocks noChangeShapeType="1"/>
            </p:cNvSpPr>
            <p:nvPr/>
          </p:nvSpPr>
          <p:spPr bwMode="auto">
            <a:xfrm flipH="1">
              <a:off x="2447" y="2072"/>
              <a:ext cx="67" cy="0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3" name="Line 374"/>
            <p:cNvSpPr>
              <a:spLocks noChangeShapeType="1"/>
            </p:cNvSpPr>
            <p:nvPr/>
          </p:nvSpPr>
          <p:spPr bwMode="auto">
            <a:xfrm flipH="1" flipV="1">
              <a:off x="2377" y="2070"/>
              <a:ext cx="70" cy="2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4" name="Line 375"/>
            <p:cNvSpPr>
              <a:spLocks noChangeShapeType="1"/>
            </p:cNvSpPr>
            <p:nvPr/>
          </p:nvSpPr>
          <p:spPr bwMode="auto">
            <a:xfrm flipH="1" flipV="1">
              <a:off x="2306" y="2066"/>
              <a:ext cx="71" cy="4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5" name="Line 376"/>
            <p:cNvSpPr>
              <a:spLocks noChangeShapeType="1"/>
            </p:cNvSpPr>
            <p:nvPr/>
          </p:nvSpPr>
          <p:spPr bwMode="auto">
            <a:xfrm flipH="1" flipV="1">
              <a:off x="2234" y="2058"/>
              <a:ext cx="72" cy="8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6" name="Line 377"/>
            <p:cNvSpPr>
              <a:spLocks noChangeShapeType="1"/>
            </p:cNvSpPr>
            <p:nvPr/>
          </p:nvSpPr>
          <p:spPr bwMode="auto">
            <a:xfrm flipH="1" flipV="1">
              <a:off x="2160" y="2048"/>
              <a:ext cx="74" cy="10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7" name="Line 378"/>
            <p:cNvSpPr>
              <a:spLocks noChangeShapeType="1"/>
            </p:cNvSpPr>
            <p:nvPr/>
          </p:nvSpPr>
          <p:spPr bwMode="auto">
            <a:xfrm flipH="1" flipV="1">
              <a:off x="2085" y="2034"/>
              <a:ext cx="75" cy="14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8" name="Line 379"/>
            <p:cNvSpPr>
              <a:spLocks noChangeShapeType="1"/>
            </p:cNvSpPr>
            <p:nvPr/>
          </p:nvSpPr>
          <p:spPr bwMode="auto">
            <a:xfrm flipH="1" flipV="1">
              <a:off x="2009" y="2016"/>
              <a:ext cx="76" cy="18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9" name="Line 380"/>
            <p:cNvSpPr>
              <a:spLocks noChangeShapeType="1"/>
            </p:cNvSpPr>
            <p:nvPr/>
          </p:nvSpPr>
          <p:spPr bwMode="auto">
            <a:xfrm flipH="1" flipV="1">
              <a:off x="1932" y="1995"/>
              <a:ext cx="77" cy="21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80" name="Line 381"/>
            <p:cNvSpPr>
              <a:spLocks noChangeShapeType="1"/>
            </p:cNvSpPr>
            <p:nvPr/>
          </p:nvSpPr>
          <p:spPr bwMode="auto">
            <a:xfrm flipH="1" flipV="1">
              <a:off x="1854" y="1970"/>
              <a:ext cx="78" cy="25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81" name="Line 382"/>
            <p:cNvSpPr>
              <a:spLocks noChangeShapeType="1"/>
            </p:cNvSpPr>
            <p:nvPr/>
          </p:nvSpPr>
          <p:spPr bwMode="auto">
            <a:xfrm flipH="1" flipV="1">
              <a:off x="1776" y="1941"/>
              <a:ext cx="78" cy="29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82" name="Line 383"/>
            <p:cNvSpPr>
              <a:spLocks noChangeShapeType="1"/>
            </p:cNvSpPr>
            <p:nvPr/>
          </p:nvSpPr>
          <p:spPr bwMode="auto">
            <a:xfrm flipH="1" flipV="1">
              <a:off x="1696" y="1908"/>
              <a:ext cx="80" cy="33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83" name="Line 384"/>
            <p:cNvSpPr>
              <a:spLocks noChangeShapeType="1"/>
            </p:cNvSpPr>
            <p:nvPr/>
          </p:nvSpPr>
          <p:spPr bwMode="auto">
            <a:xfrm flipH="1" flipV="1">
              <a:off x="1617" y="1871"/>
              <a:ext cx="79" cy="37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84" name="Line 385"/>
            <p:cNvSpPr>
              <a:spLocks noChangeShapeType="1"/>
            </p:cNvSpPr>
            <p:nvPr/>
          </p:nvSpPr>
          <p:spPr bwMode="auto">
            <a:xfrm>
              <a:off x="1617" y="1871"/>
              <a:ext cx="2" cy="0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85" name="Line 386"/>
            <p:cNvSpPr>
              <a:spLocks noChangeShapeType="1"/>
            </p:cNvSpPr>
            <p:nvPr/>
          </p:nvSpPr>
          <p:spPr bwMode="auto">
            <a:xfrm>
              <a:off x="1619" y="1871"/>
              <a:ext cx="9" cy="0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86" name="Line 387"/>
            <p:cNvSpPr>
              <a:spLocks noChangeShapeType="1"/>
            </p:cNvSpPr>
            <p:nvPr/>
          </p:nvSpPr>
          <p:spPr bwMode="auto">
            <a:xfrm>
              <a:off x="1628" y="1871"/>
              <a:ext cx="13" cy="1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87" name="Line 388"/>
            <p:cNvSpPr>
              <a:spLocks noChangeShapeType="1"/>
            </p:cNvSpPr>
            <p:nvPr/>
          </p:nvSpPr>
          <p:spPr bwMode="auto">
            <a:xfrm>
              <a:off x="1641" y="1872"/>
              <a:ext cx="19" cy="2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88" name="Line 389"/>
            <p:cNvSpPr>
              <a:spLocks noChangeShapeType="1"/>
            </p:cNvSpPr>
            <p:nvPr/>
          </p:nvSpPr>
          <p:spPr bwMode="auto">
            <a:xfrm>
              <a:off x="1660" y="1874"/>
              <a:ext cx="24" cy="3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89" name="Line 390"/>
            <p:cNvSpPr>
              <a:spLocks noChangeShapeType="1"/>
            </p:cNvSpPr>
            <p:nvPr/>
          </p:nvSpPr>
          <p:spPr bwMode="auto">
            <a:xfrm>
              <a:off x="1684" y="1877"/>
              <a:ext cx="28" cy="3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90" name="Line 391"/>
            <p:cNvSpPr>
              <a:spLocks noChangeShapeType="1"/>
            </p:cNvSpPr>
            <p:nvPr/>
          </p:nvSpPr>
          <p:spPr bwMode="auto">
            <a:xfrm>
              <a:off x="1712" y="1880"/>
              <a:ext cx="32" cy="5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91" name="Line 392"/>
            <p:cNvSpPr>
              <a:spLocks noChangeShapeType="1"/>
            </p:cNvSpPr>
            <p:nvPr/>
          </p:nvSpPr>
          <p:spPr bwMode="auto">
            <a:xfrm>
              <a:off x="1744" y="1885"/>
              <a:ext cx="36" cy="7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92" name="Line 393"/>
            <p:cNvSpPr>
              <a:spLocks noChangeShapeType="1"/>
            </p:cNvSpPr>
            <p:nvPr/>
          </p:nvSpPr>
          <p:spPr bwMode="auto">
            <a:xfrm>
              <a:off x="1780" y="1892"/>
              <a:ext cx="41" cy="6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93" name="Line 394"/>
            <p:cNvSpPr>
              <a:spLocks noChangeShapeType="1"/>
            </p:cNvSpPr>
            <p:nvPr/>
          </p:nvSpPr>
          <p:spPr bwMode="auto">
            <a:xfrm>
              <a:off x="1821" y="1898"/>
              <a:ext cx="44" cy="10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94" name="Line 395"/>
            <p:cNvSpPr>
              <a:spLocks noChangeShapeType="1"/>
            </p:cNvSpPr>
            <p:nvPr/>
          </p:nvSpPr>
          <p:spPr bwMode="auto">
            <a:xfrm>
              <a:off x="1865" y="1908"/>
              <a:ext cx="47" cy="11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95" name="Line 396"/>
            <p:cNvSpPr>
              <a:spLocks noChangeShapeType="1"/>
            </p:cNvSpPr>
            <p:nvPr/>
          </p:nvSpPr>
          <p:spPr bwMode="auto">
            <a:xfrm>
              <a:off x="1912" y="1919"/>
              <a:ext cx="50" cy="12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96" name="Line 397"/>
            <p:cNvSpPr>
              <a:spLocks noChangeShapeType="1"/>
            </p:cNvSpPr>
            <p:nvPr/>
          </p:nvSpPr>
          <p:spPr bwMode="auto">
            <a:xfrm>
              <a:off x="1962" y="1931"/>
              <a:ext cx="54" cy="15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97" name="Line 398"/>
            <p:cNvSpPr>
              <a:spLocks noChangeShapeType="1"/>
            </p:cNvSpPr>
            <p:nvPr/>
          </p:nvSpPr>
          <p:spPr bwMode="auto">
            <a:xfrm>
              <a:off x="2016" y="1946"/>
              <a:ext cx="56" cy="16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98" name="Line 399"/>
            <p:cNvSpPr>
              <a:spLocks noChangeShapeType="1"/>
            </p:cNvSpPr>
            <p:nvPr/>
          </p:nvSpPr>
          <p:spPr bwMode="auto">
            <a:xfrm>
              <a:off x="2072" y="1962"/>
              <a:ext cx="59" cy="19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99" name="Line 400"/>
            <p:cNvSpPr>
              <a:spLocks noChangeShapeType="1"/>
            </p:cNvSpPr>
            <p:nvPr/>
          </p:nvSpPr>
          <p:spPr bwMode="auto">
            <a:xfrm>
              <a:off x="2131" y="1981"/>
              <a:ext cx="61" cy="21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00" name="Line 401"/>
            <p:cNvSpPr>
              <a:spLocks noChangeShapeType="1"/>
            </p:cNvSpPr>
            <p:nvPr/>
          </p:nvSpPr>
          <p:spPr bwMode="auto">
            <a:xfrm>
              <a:off x="2192" y="2002"/>
              <a:ext cx="63" cy="24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01" name="Line 402"/>
            <p:cNvSpPr>
              <a:spLocks noChangeShapeType="1"/>
            </p:cNvSpPr>
            <p:nvPr/>
          </p:nvSpPr>
          <p:spPr bwMode="auto">
            <a:xfrm>
              <a:off x="2255" y="2026"/>
              <a:ext cx="65" cy="26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02" name="Line 403"/>
            <p:cNvSpPr>
              <a:spLocks noChangeShapeType="1"/>
            </p:cNvSpPr>
            <p:nvPr/>
          </p:nvSpPr>
          <p:spPr bwMode="auto">
            <a:xfrm>
              <a:off x="2320" y="2052"/>
              <a:ext cx="67" cy="29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03" name="Line 404"/>
            <p:cNvSpPr>
              <a:spLocks noChangeShapeType="1"/>
            </p:cNvSpPr>
            <p:nvPr/>
          </p:nvSpPr>
          <p:spPr bwMode="auto">
            <a:xfrm>
              <a:off x="2387" y="2081"/>
              <a:ext cx="68" cy="32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04" name="Line 405"/>
            <p:cNvSpPr>
              <a:spLocks noChangeShapeType="1"/>
            </p:cNvSpPr>
            <p:nvPr/>
          </p:nvSpPr>
          <p:spPr bwMode="auto">
            <a:xfrm>
              <a:off x="2455" y="2113"/>
              <a:ext cx="68" cy="35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05" name="Line 406"/>
            <p:cNvSpPr>
              <a:spLocks noChangeShapeType="1"/>
            </p:cNvSpPr>
            <p:nvPr/>
          </p:nvSpPr>
          <p:spPr bwMode="auto">
            <a:xfrm>
              <a:off x="2523" y="2148"/>
              <a:ext cx="69" cy="38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06" name="Line 408"/>
            <p:cNvSpPr>
              <a:spLocks noChangeShapeType="1"/>
            </p:cNvSpPr>
            <p:nvPr/>
          </p:nvSpPr>
          <p:spPr bwMode="auto">
            <a:xfrm>
              <a:off x="2592" y="2186"/>
              <a:ext cx="71" cy="42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07" name="Line 409"/>
            <p:cNvSpPr>
              <a:spLocks noChangeShapeType="1"/>
            </p:cNvSpPr>
            <p:nvPr/>
          </p:nvSpPr>
          <p:spPr bwMode="auto">
            <a:xfrm>
              <a:off x="2663" y="2228"/>
              <a:ext cx="71" cy="46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08" name="Line 410"/>
            <p:cNvSpPr>
              <a:spLocks noChangeShapeType="1"/>
            </p:cNvSpPr>
            <p:nvPr/>
          </p:nvSpPr>
          <p:spPr bwMode="auto">
            <a:xfrm>
              <a:off x="2734" y="2274"/>
              <a:ext cx="71" cy="48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09" name="Line 411"/>
            <p:cNvSpPr>
              <a:spLocks noChangeShapeType="1"/>
            </p:cNvSpPr>
            <p:nvPr/>
          </p:nvSpPr>
          <p:spPr bwMode="auto">
            <a:xfrm>
              <a:off x="2805" y="2322"/>
              <a:ext cx="71" cy="52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10" name="Line 412"/>
            <p:cNvSpPr>
              <a:spLocks noChangeShapeType="1"/>
            </p:cNvSpPr>
            <p:nvPr/>
          </p:nvSpPr>
          <p:spPr bwMode="auto">
            <a:xfrm>
              <a:off x="2876" y="2374"/>
              <a:ext cx="71" cy="57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11" name="Line 413"/>
            <p:cNvSpPr>
              <a:spLocks noChangeShapeType="1"/>
            </p:cNvSpPr>
            <p:nvPr/>
          </p:nvSpPr>
          <p:spPr bwMode="auto">
            <a:xfrm>
              <a:off x="2947" y="2431"/>
              <a:ext cx="71" cy="61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12" name="Line 414"/>
            <p:cNvSpPr>
              <a:spLocks noChangeShapeType="1"/>
            </p:cNvSpPr>
            <p:nvPr/>
          </p:nvSpPr>
          <p:spPr bwMode="auto">
            <a:xfrm>
              <a:off x="3018" y="2492"/>
              <a:ext cx="68" cy="65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13" name="Line 415"/>
            <p:cNvSpPr>
              <a:spLocks noChangeShapeType="1"/>
            </p:cNvSpPr>
            <p:nvPr/>
          </p:nvSpPr>
          <p:spPr bwMode="auto">
            <a:xfrm>
              <a:off x="3086" y="2557"/>
              <a:ext cx="69" cy="68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14" name="Line 416"/>
            <p:cNvSpPr>
              <a:spLocks noChangeShapeType="1"/>
            </p:cNvSpPr>
            <p:nvPr/>
          </p:nvSpPr>
          <p:spPr bwMode="auto">
            <a:xfrm>
              <a:off x="3155" y="2625"/>
              <a:ext cx="68" cy="74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15" name="Line 417"/>
            <p:cNvSpPr>
              <a:spLocks noChangeShapeType="1"/>
            </p:cNvSpPr>
            <p:nvPr/>
          </p:nvSpPr>
          <p:spPr bwMode="auto">
            <a:xfrm>
              <a:off x="3223" y="2699"/>
              <a:ext cx="65" cy="78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16" name="Line 418"/>
            <p:cNvSpPr>
              <a:spLocks noChangeShapeType="1"/>
            </p:cNvSpPr>
            <p:nvPr/>
          </p:nvSpPr>
          <p:spPr bwMode="auto">
            <a:xfrm>
              <a:off x="3288" y="2777"/>
              <a:ext cx="65" cy="83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17" name="Line 419"/>
            <p:cNvSpPr>
              <a:spLocks noChangeShapeType="1"/>
            </p:cNvSpPr>
            <p:nvPr/>
          </p:nvSpPr>
          <p:spPr bwMode="auto">
            <a:xfrm flipH="1" flipV="1">
              <a:off x="3351" y="2858"/>
              <a:ext cx="2" cy="2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18" name="Line 420"/>
            <p:cNvSpPr>
              <a:spLocks noChangeShapeType="1"/>
            </p:cNvSpPr>
            <p:nvPr/>
          </p:nvSpPr>
          <p:spPr bwMode="auto">
            <a:xfrm flipH="1" flipV="1">
              <a:off x="3345" y="2855"/>
              <a:ext cx="6" cy="3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19" name="Line 421"/>
            <p:cNvSpPr>
              <a:spLocks noChangeShapeType="1"/>
            </p:cNvSpPr>
            <p:nvPr/>
          </p:nvSpPr>
          <p:spPr bwMode="auto">
            <a:xfrm flipH="1" flipV="1">
              <a:off x="3334" y="2850"/>
              <a:ext cx="11" cy="5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20" name="Line 422"/>
            <p:cNvSpPr>
              <a:spLocks noChangeShapeType="1"/>
            </p:cNvSpPr>
            <p:nvPr/>
          </p:nvSpPr>
          <p:spPr bwMode="auto">
            <a:xfrm flipH="1" flipV="1">
              <a:off x="3320" y="2843"/>
              <a:ext cx="14" cy="7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21" name="Line 423"/>
            <p:cNvSpPr>
              <a:spLocks noChangeShapeType="1"/>
            </p:cNvSpPr>
            <p:nvPr/>
          </p:nvSpPr>
          <p:spPr bwMode="auto">
            <a:xfrm flipH="1" flipV="1">
              <a:off x="3302" y="2834"/>
              <a:ext cx="18" cy="9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22" name="Line 424"/>
            <p:cNvSpPr>
              <a:spLocks noChangeShapeType="1"/>
            </p:cNvSpPr>
            <p:nvPr/>
          </p:nvSpPr>
          <p:spPr bwMode="auto">
            <a:xfrm flipH="1" flipV="1">
              <a:off x="3281" y="2824"/>
              <a:ext cx="21" cy="10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23" name="Line 425"/>
            <p:cNvSpPr>
              <a:spLocks noChangeShapeType="1"/>
            </p:cNvSpPr>
            <p:nvPr/>
          </p:nvSpPr>
          <p:spPr bwMode="auto">
            <a:xfrm flipH="1" flipV="1">
              <a:off x="3256" y="2812"/>
              <a:ext cx="25" cy="12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24" name="Line 426"/>
            <p:cNvSpPr>
              <a:spLocks noChangeShapeType="1"/>
            </p:cNvSpPr>
            <p:nvPr/>
          </p:nvSpPr>
          <p:spPr bwMode="auto">
            <a:xfrm flipH="1" flipV="1">
              <a:off x="3228" y="2800"/>
              <a:ext cx="28" cy="12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25" name="Line 427"/>
            <p:cNvSpPr>
              <a:spLocks noChangeShapeType="1"/>
            </p:cNvSpPr>
            <p:nvPr/>
          </p:nvSpPr>
          <p:spPr bwMode="auto">
            <a:xfrm flipH="1" flipV="1">
              <a:off x="3196" y="2787"/>
              <a:ext cx="32" cy="13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26" name="Line 428"/>
            <p:cNvSpPr>
              <a:spLocks noChangeShapeType="1"/>
            </p:cNvSpPr>
            <p:nvPr/>
          </p:nvSpPr>
          <p:spPr bwMode="auto">
            <a:xfrm flipH="1" flipV="1">
              <a:off x="3162" y="2773"/>
              <a:ext cx="34" cy="14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27" name="Line 429"/>
            <p:cNvSpPr>
              <a:spLocks noChangeShapeType="1"/>
            </p:cNvSpPr>
            <p:nvPr/>
          </p:nvSpPr>
          <p:spPr bwMode="auto">
            <a:xfrm flipH="1" flipV="1">
              <a:off x="3124" y="2759"/>
              <a:ext cx="38" cy="14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28" name="Line 430"/>
            <p:cNvSpPr>
              <a:spLocks noChangeShapeType="1"/>
            </p:cNvSpPr>
            <p:nvPr/>
          </p:nvSpPr>
          <p:spPr bwMode="auto">
            <a:xfrm flipH="1" flipV="1">
              <a:off x="3083" y="2745"/>
              <a:ext cx="41" cy="14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29" name="Line 431"/>
            <p:cNvSpPr>
              <a:spLocks noChangeShapeType="1"/>
            </p:cNvSpPr>
            <p:nvPr/>
          </p:nvSpPr>
          <p:spPr bwMode="auto">
            <a:xfrm flipH="1" flipV="1">
              <a:off x="3039" y="2731"/>
              <a:ext cx="44" cy="14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0" name="Line 432"/>
            <p:cNvSpPr>
              <a:spLocks noChangeShapeType="1"/>
            </p:cNvSpPr>
            <p:nvPr/>
          </p:nvSpPr>
          <p:spPr bwMode="auto">
            <a:xfrm flipH="1" flipV="1">
              <a:off x="2993" y="2717"/>
              <a:ext cx="46" cy="14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1" name="Line 433"/>
            <p:cNvSpPr>
              <a:spLocks noChangeShapeType="1"/>
            </p:cNvSpPr>
            <p:nvPr/>
          </p:nvSpPr>
          <p:spPr bwMode="auto">
            <a:xfrm flipH="1" flipV="1">
              <a:off x="2944" y="2704"/>
              <a:ext cx="49" cy="13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2" name="Line 434"/>
            <p:cNvSpPr>
              <a:spLocks noChangeShapeType="1"/>
            </p:cNvSpPr>
            <p:nvPr/>
          </p:nvSpPr>
          <p:spPr bwMode="auto">
            <a:xfrm flipH="1" flipV="1">
              <a:off x="2894" y="2692"/>
              <a:ext cx="50" cy="12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3" name="Line 435"/>
            <p:cNvSpPr>
              <a:spLocks noChangeShapeType="1"/>
            </p:cNvSpPr>
            <p:nvPr/>
          </p:nvSpPr>
          <p:spPr bwMode="auto">
            <a:xfrm flipH="1" flipV="1">
              <a:off x="2840" y="2680"/>
              <a:ext cx="54" cy="12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4" name="Line 436"/>
            <p:cNvSpPr>
              <a:spLocks noChangeShapeType="1"/>
            </p:cNvSpPr>
            <p:nvPr/>
          </p:nvSpPr>
          <p:spPr bwMode="auto">
            <a:xfrm flipH="1" flipV="1">
              <a:off x="2784" y="2669"/>
              <a:ext cx="56" cy="11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5" name="Line 437"/>
            <p:cNvSpPr>
              <a:spLocks noChangeShapeType="1"/>
            </p:cNvSpPr>
            <p:nvPr/>
          </p:nvSpPr>
          <p:spPr bwMode="auto">
            <a:xfrm flipH="1" flipV="1">
              <a:off x="2727" y="2660"/>
              <a:ext cx="57" cy="9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6" name="Line 438"/>
            <p:cNvSpPr>
              <a:spLocks noChangeShapeType="1"/>
            </p:cNvSpPr>
            <p:nvPr/>
          </p:nvSpPr>
          <p:spPr bwMode="auto">
            <a:xfrm flipH="1" flipV="1">
              <a:off x="2667" y="2653"/>
              <a:ext cx="60" cy="7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7" name="Line 439"/>
            <p:cNvSpPr>
              <a:spLocks noChangeShapeType="1"/>
            </p:cNvSpPr>
            <p:nvPr/>
          </p:nvSpPr>
          <p:spPr bwMode="auto">
            <a:xfrm flipH="1" flipV="1">
              <a:off x="2606" y="2646"/>
              <a:ext cx="61" cy="7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8" name="Line 440"/>
            <p:cNvSpPr>
              <a:spLocks noChangeShapeType="1"/>
            </p:cNvSpPr>
            <p:nvPr/>
          </p:nvSpPr>
          <p:spPr bwMode="auto">
            <a:xfrm flipH="1" flipV="1">
              <a:off x="2542" y="2642"/>
              <a:ext cx="64" cy="4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9" name="Line 441"/>
            <p:cNvSpPr>
              <a:spLocks noChangeShapeType="1"/>
            </p:cNvSpPr>
            <p:nvPr/>
          </p:nvSpPr>
          <p:spPr bwMode="auto">
            <a:xfrm flipH="1" flipV="1">
              <a:off x="2477" y="2640"/>
              <a:ext cx="65" cy="2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40" name="Line 442"/>
            <p:cNvSpPr>
              <a:spLocks noChangeShapeType="1"/>
            </p:cNvSpPr>
            <p:nvPr/>
          </p:nvSpPr>
          <p:spPr bwMode="auto">
            <a:xfrm flipH="1">
              <a:off x="2411" y="2640"/>
              <a:ext cx="66" cy="0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41" name="Line 443"/>
            <p:cNvSpPr>
              <a:spLocks noChangeShapeType="1"/>
            </p:cNvSpPr>
            <p:nvPr/>
          </p:nvSpPr>
          <p:spPr bwMode="auto">
            <a:xfrm flipH="1">
              <a:off x="2343" y="2640"/>
              <a:ext cx="68" cy="4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42" name="Line 444"/>
            <p:cNvSpPr>
              <a:spLocks noChangeShapeType="1"/>
            </p:cNvSpPr>
            <p:nvPr/>
          </p:nvSpPr>
          <p:spPr bwMode="auto">
            <a:xfrm flipH="1">
              <a:off x="2274" y="2644"/>
              <a:ext cx="69" cy="5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43" name="Line 445"/>
            <p:cNvSpPr>
              <a:spLocks noChangeShapeType="1"/>
            </p:cNvSpPr>
            <p:nvPr/>
          </p:nvSpPr>
          <p:spPr bwMode="auto">
            <a:xfrm flipH="1">
              <a:off x="2204" y="2649"/>
              <a:ext cx="70" cy="9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44" name="Line 446"/>
            <p:cNvSpPr>
              <a:spLocks noChangeShapeType="1"/>
            </p:cNvSpPr>
            <p:nvPr/>
          </p:nvSpPr>
          <p:spPr bwMode="auto">
            <a:xfrm flipH="1">
              <a:off x="2133" y="2658"/>
              <a:ext cx="71" cy="12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45" name="Line 447"/>
            <p:cNvSpPr>
              <a:spLocks noChangeShapeType="1"/>
            </p:cNvSpPr>
            <p:nvPr/>
          </p:nvSpPr>
          <p:spPr bwMode="auto">
            <a:xfrm flipH="1">
              <a:off x="2061" y="2670"/>
              <a:ext cx="72" cy="16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46" name="Line 448"/>
            <p:cNvSpPr>
              <a:spLocks noChangeShapeType="1"/>
            </p:cNvSpPr>
            <p:nvPr/>
          </p:nvSpPr>
          <p:spPr bwMode="auto">
            <a:xfrm flipH="1">
              <a:off x="1988" y="2686"/>
              <a:ext cx="73" cy="18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47" name="Line 449"/>
            <p:cNvSpPr>
              <a:spLocks noChangeShapeType="1"/>
            </p:cNvSpPr>
            <p:nvPr/>
          </p:nvSpPr>
          <p:spPr bwMode="auto">
            <a:xfrm flipH="1">
              <a:off x="1914" y="2704"/>
              <a:ext cx="74" cy="23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48" name="Line 450"/>
            <p:cNvSpPr>
              <a:spLocks noChangeShapeType="1"/>
            </p:cNvSpPr>
            <p:nvPr/>
          </p:nvSpPr>
          <p:spPr bwMode="auto">
            <a:xfrm flipH="1">
              <a:off x="1841" y="2727"/>
              <a:ext cx="73" cy="27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49" name="Line 451"/>
            <p:cNvSpPr>
              <a:spLocks noChangeShapeType="1"/>
            </p:cNvSpPr>
            <p:nvPr/>
          </p:nvSpPr>
          <p:spPr bwMode="auto">
            <a:xfrm flipH="1">
              <a:off x="1766" y="2754"/>
              <a:ext cx="75" cy="30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50" name="Line 452"/>
            <p:cNvSpPr>
              <a:spLocks noChangeShapeType="1"/>
            </p:cNvSpPr>
            <p:nvPr/>
          </p:nvSpPr>
          <p:spPr bwMode="auto">
            <a:xfrm flipH="1">
              <a:off x="1692" y="2784"/>
              <a:ext cx="74" cy="36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51" name="Line 453"/>
            <p:cNvSpPr>
              <a:spLocks noChangeShapeType="1"/>
            </p:cNvSpPr>
            <p:nvPr/>
          </p:nvSpPr>
          <p:spPr bwMode="auto">
            <a:xfrm flipH="1">
              <a:off x="1617" y="2820"/>
              <a:ext cx="75" cy="40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52" name="Line 454"/>
            <p:cNvSpPr>
              <a:spLocks noChangeShapeType="1"/>
            </p:cNvSpPr>
            <p:nvPr/>
          </p:nvSpPr>
          <p:spPr bwMode="auto">
            <a:xfrm flipV="1">
              <a:off x="1617" y="2858"/>
              <a:ext cx="1" cy="2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53" name="Line 455"/>
            <p:cNvSpPr>
              <a:spLocks noChangeShapeType="1"/>
            </p:cNvSpPr>
            <p:nvPr/>
          </p:nvSpPr>
          <p:spPr bwMode="auto">
            <a:xfrm flipV="1">
              <a:off x="1618" y="2856"/>
              <a:ext cx="7" cy="2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54" name="Line 456"/>
            <p:cNvSpPr>
              <a:spLocks noChangeShapeType="1"/>
            </p:cNvSpPr>
            <p:nvPr/>
          </p:nvSpPr>
          <p:spPr bwMode="auto">
            <a:xfrm flipV="1">
              <a:off x="1625" y="2852"/>
              <a:ext cx="8" cy="4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55" name="Line 457"/>
            <p:cNvSpPr>
              <a:spLocks noChangeShapeType="1"/>
            </p:cNvSpPr>
            <p:nvPr/>
          </p:nvSpPr>
          <p:spPr bwMode="auto">
            <a:xfrm flipV="1">
              <a:off x="1633" y="2845"/>
              <a:ext cx="13" cy="7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56" name="Line 458"/>
            <p:cNvSpPr>
              <a:spLocks noChangeShapeType="1"/>
            </p:cNvSpPr>
            <p:nvPr/>
          </p:nvSpPr>
          <p:spPr bwMode="auto">
            <a:xfrm flipV="1">
              <a:off x="1646" y="2836"/>
              <a:ext cx="16" cy="9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57" name="Line 459"/>
            <p:cNvSpPr>
              <a:spLocks noChangeShapeType="1"/>
            </p:cNvSpPr>
            <p:nvPr/>
          </p:nvSpPr>
          <p:spPr bwMode="auto">
            <a:xfrm flipV="1">
              <a:off x="1662" y="2825"/>
              <a:ext cx="18" cy="11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58" name="Line 460"/>
            <p:cNvSpPr>
              <a:spLocks noChangeShapeType="1"/>
            </p:cNvSpPr>
            <p:nvPr/>
          </p:nvSpPr>
          <p:spPr bwMode="auto">
            <a:xfrm flipV="1">
              <a:off x="1680" y="2813"/>
              <a:ext cx="21" cy="12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59" name="Line 461"/>
            <p:cNvSpPr>
              <a:spLocks noChangeShapeType="1"/>
            </p:cNvSpPr>
            <p:nvPr/>
          </p:nvSpPr>
          <p:spPr bwMode="auto">
            <a:xfrm flipV="1">
              <a:off x="1701" y="2798"/>
              <a:ext cx="24" cy="15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0" name="Line 462"/>
            <p:cNvSpPr>
              <a:spLocks noChangeShapeType="1"/>
            </p:cNvSpPr>
            <p:nvPr/>
          </p:nvSpPr>
          <p:spPr bwMode="auto">
            <a:xfrm flipV="1">
              <a:off x="1725" y="2782"/>
              <a:ext cx="25" cy="16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1" name="Line 463"/>
            <p:cNvSpPr>
              <a:spLocks noChangeShapeType="1"/>
            </p:cNvSpPr>
            <p:nvPr/>
          </p:nvSpPr>
          <p:spPr bwMode="auto">
            <a:xfrm flipV="1">
              <a:off x="1750" y="2763"/>
              <a:ext cx="28" cy="19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2" name="Line 464"/>
            <p:cNvSpPr>
              <a:spLocks noChangeShapeType="1"/>
            </p:cNvSpPr>
            <p:nvPr/>
          </p:nvSpPr>
          <p:spPr bwMode="auto">
            <a:xfrm flipV="1">
              <a:off x="1778" y="2743"/>
              <a:ext cx="30" cy="20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3" name="Line 465"/>
            <p:cNvSpPr>
              <a:spLocks noChangeShapeType="1"/>
            </p:cNvSpPr>
            <p:nvPr/>
          </p:nvSpPr>
          <p:spPr bwMode="auto">
            <a:xfrm flipV="1">
              <a:off x="1808" y="2721"/>
              <a:ext cx="31" cy="22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4" name="Line 466"/>
            <p:cNvSpPr>
              <a:spLocks noChangeShapeType="1"/>
            </p:cNvSpPr>
            <p:nvPr/>
          </p:nvSpPr>
          <p:spPr bwMode="auto">
            <a:xfrm flipV="1">
              <a:off x="1839" y="2696"/>
              <a:ext cx="33" cy="25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5" name="Line 467"/>
            <p:cNvSpPr>
              <a:spLocks noChangeShapeType="1"/>
            </p:cNvSpPr>
            <p:nvPr/>
          </p:nvSpPr>
          <p:spPr bwMode="auto">
            <a:xfrm flipV="1">
              <a:off x="1872" y="2669"/>
              <a:ext cx="34" cy="27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6" name="Line 468"/>
            <p:cNvSpPr>
              <a:spLocks noChangeShapeType="1"/>
            </p:cNvSpPr>
            <p:nvPr/>
          </p:nvSpPr>
          <p:spPr bwMode="auto">
            <a:xfrm flipV="1">
              <a:off x="1906" y="2640"/>
              <a:ext cx="34" cy="29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7" name="Line 469"/>
            <p:cNvSpPr>
              <a:spLocks noChangeShapeType="1"/>
            </p:cNvSpPr>
            <p:nvPr/>
          </p:nvSpPr>
          <p:spPr bwMode="auto">
            <a:xfrm flipV="1">
              <a:off x="1940" y="2610"/>
              <a:ext cx="35" cy="30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8" name="Line 470"/>
            <p:cNvSpPr>
              <a:spLocks noChangeShapeType="1"/>
            </p:cNvSpPr>
            <p:nvPr/>
          </p:nvSpPr>
          <p:spPr bwMode="auto">
            <a:xfrm flipV="1">
              <a:off x="1975" y="2577"/>
              <a:ext cx="35" cy="33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9" name="Line 471"/>
            <p:cNvSpPr>
              <a:spLocks noChangeShapeType="1"/>
            </p:cNvSpPr>
            <p:nvPr/>
          </p:nvSpPr>
          <p:spPr bwMode="auto">
            <a:xfrm flipV="1">
              <a:off x="2010" y="2542"/>
              <a:ext cx="36" cy="35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70" name="Line 472"/>
            <p:cNvSpPr>
              <a:spLocks noChangeShapeType="1"/>
            </p:cNvSpPr>
            <p:nvPr/>
          </p:nvSpPr>
          <p:spPr bwMode="auto">
            <a:xfrm flipV="1">
              <a:off x="2046" y="2505"/>
              <a:ext cx="37" cy="37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71" name="Line 473"/>
            <p:cNvSpPr>
              <a:spLocks noChangeShapeType="1"/>
            </p:cNvSpPr>
            <p:nvPr/>
          </p:nvSpPr>
          <p:spPr bwMode="auto">
            <a:xfrm flipV="1">
              <a:off x="2083" y="2466"/>
              <a:ext cx="36" cy="39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72" name="Line 474"/>
            <p:cNvSpPr>
              <a:spLocks noChangeShapeType="1"/>
            </p:cNvSpPr>
            <p:nvPr/>
          </p:nvSpPr>
          <p:spPr bwMode="auto">
            <a:xfrm flipV="1">
              <a:off x="2119" y="2424"/>
              <a:ext cx="34" cy="42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73" name="Line 475"/>
            <p:cNvSpPr>
              <a:spLocks noChangeShapeType="1"/>
            </p:cNvSpPr>
            <p:nvPr/>
          </p:nvSpPr>
          <p:spPr bwMode="auto">
            <a:xfrm flipV="1">
              <a:off x="2153" y="2380"/>
              <a:ext cx="35" cy="44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74" name="Line 476"/>
            <p:cNvSpPr>
              <a:spLocks noChangeShapeType="1"/>
            </p:cNvSpPr>
            <p:nvPr/>
          </p:nvSpPr>
          <p:spPr bwMode="auto">
            <a:xfrm flipV="1">
              <a:off x="2188" y="2335"/>
              <a:ext cx="34" cy="45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75" name="Line 477"/>
            <p:cNvSpPr>
              <a:spLocks noChangeShapeType="1"/>
            </p:cNvSpPr>
            <p:nvPr/>
          </p:nvSpPr>
          <p:spPr bwMode="auto">
            <a:xfrm flipV="1">
              <a:off x="2222" y="2287"/>
              <a:ext cx="34" cy="48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76" name="Line 478"/>
            <p:cNvSpPr>
              <a:spLocks noChangeShapeType="1"/>
            </p:cNvSpPr>
            <p:nvPr/>
          </p:nvSpPr>
          <p:spPr bwMode="auto">
            <a:xfrm flipV="1">
              <a:off x="2256" y="2236"/>
              <a:ext cx="31" cy="51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77" name="Line 479"/>
            <p:cNvSpPr>
              <a:spLocks noChangeShapeType="1"/>
            </p:cNvSpPr>
            <p:nvPr/>
          </p:nvSpPr>
          <p:spPr bwMode="auto">
            <a:xfrm flipV="1">
              <a:off x="2287" y="2184"/>
              <a:ext cx="30" cy="52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78" name="Line 480"/>
            <p:cNvSpPr>
              <a:spLocks noChangeShapeType="1"/>
            </p:cNvSpPr>
            <p:nvPr/>
          </p:nvSpPr>
          <p:spPr bwMode="auto">
            <a:xfrm flipV="1">
              <a:off x="2317" y="2130"/>
              <a:ext cx="28" cy="54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79" name="Line 481"/>
            <p:cNvSpPr>
              <a:spLocks noChangeShapeType="1"/>
            </p:cNvSpPr>
            <p:nvPr/>
          </p:nvSpPr>
          <p:spPr bwMode="auto">
            <a:xfrm flipV="1">
              <a:off x="2345" y="2072"/>
              <a:ext cx="27" cy="58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80" name="Line 482"/>
            <p:cNvSpPr>
              <a:spLocks noChangeShapeType="1"/>
            </p:cNvSpPr>
            <p:nvPr/>
          </p:nvSpPr>
          <p:spPr bwMode="auto">
            <a:xfrm flipV="1">
              <a:off x="2372" y="2013"/>
              <a:ext cx="24" cy="59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81" name="Line 483"/>
            <p:cNvSpPr>
              <a:spLocks noChangeShapeType="1"/>
            </p:cNvSpPr>
            <p:nvPr/>
          </p:nvSpPr>
          <p:spPr bwMode="auto">
            <a:xfrm flipV="1">
              <a:off x="2396" y="1952"/>
              <a:ext cx="22" cy="61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82" name="Line 484"/>
            <p:cNvSpPr>
              <a:spLocks noChangeShapeType="1"/>
            </p:cNvSpPr>
            <p:nvPr/>
          </p:nvSpPr>
          <p:spPr bwMode="auto">
            <a:xfrm flipV="1">
              <a:off x="2418" y="1888"/>
              <a:ext cx="20" cy="64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83" name="Line 485"/>
            <p:cNvSpPr>
              <a:spLocks noChangeShapeType="1"/>
            </p:cNvSpPr>
            <p:nvPr/>
          </p:nvSpPr>
          <p:spPr bwMode="auto">
            <a:xfrm flipV="1">
              <a:off x="2438" y="1822"/>
              <a:ext cx="17" cy="66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84" name="Line 486"/>
            <p:cNvSpPr>
              <a:spLocks noChangeShapeType="1"/>
            </p:cNvSpPr>
            <p:nvPr/>
          </p:nvSpPr>
          <p:spPr bwMode="auto">
            <a:xfrm flipV="1">
              <a:off x="2455" y="1754"/>
              <a:ext cx="13" cy="68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85" name="Line 487"/>
            <p:cNvSpPr>
              <a:spLocks noChangeShapeType="1"/>
            </p:cNvSpPr>
            <p:nvPr/>
          </p:nvSpPr>
          <p:spPr bwMode="auto">
            <a:xfrm flipV="1">
              <a:off x="2468" y="1683"/>
              <a:ext cx="10" cy="71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86" name="Line 488"/>
            <p:cNvSpPr>
              <a:spLocks noChangeShapeType="1"/>
            </p:cNvSpPr>
            <p:nvPr/>
          </p:nvSpPr>
          <p:spPr bwMode="auto">
            <a:xfrm flipV="1">
              <a:off x="2478" y="1610"/>
              <a:ext cx="7" cy="73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87" name="Line 489"/>
            <p:cNvSpPr>
              <a:spLocks noChangeShapeType="1"/>
            </p:cNvSpPr>
            <p:nvPr/>
          </p:nvSpPr>
          <p:spPr bwMode="auto">
            <a:xfrm flipV="1">
              <a:off x="2485" y="1535"/>
              <a:ext cx="4" cy="75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88" name="Line 490"/>
            <p:cNvSpPr>
              <a:spLocks noChangeShapeType="1"/>
            </p:cNvSpPr>
            <p:nvPr/>
          </p:nvSpPr>
          <p:spPr bwMode="auto">
            <a:xfrm flipH="1" flipV="1">
              <a:off x="2488" y="1457"/>
              <a:ext cx="1" cy="78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89" name="Line 491"/>
            <p:cNvSpPr>
              <a:spLocks noChangeShapeType="1"/>
            </p:cNvSpPr>
            <p:nvPr/>
          </p:nvSpPr>
          <p:spPr bwMode="auto">
            <a:xfrm flipH="1" flipV="1">
              <a:off x="2483" y="1377"/>
              <a:ext cx="5" cy="80"/>
            </a:xfrm>
            <a:prstGeom prst="line">
              <a:avLst/>
            </a:prstGeom>
            <a:noFill/>
            <a:ln w="22225">
              <a:solidFill>
                <a:srgbClr val="E3323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sp>
        <p:nvSpPr>
          <p:cNvPr id="290" name="WordArt 497"/>
          <p:cNvSpPr>
            <a:spLocks noChangeArrowheads="1" noChangeShapeType="1" noTextEdit="1"/>
          </p:cNvSpPr>
          <p:nvPr userDrawn="1"/>
        </p:nvSpPr>
        <p:spPr bwMode="auto">
          <a:xfrm>
            <a:off x="4062413" y="1808163"/>
            <a:ext cx="1008062" cy="25558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r>
              <a:rPr lang="en-US" altLang="ko-KR" sz="24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"/>
                <a:cs typeface="Arial"/>
              </a:rPr>
              <a:t>SUBJECT</a:t>
            </a:r>
            <a:endParaRPr lang="ko-KR" altLang="en-US" sz="2400" kern="1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291" name="WordArt 498"/>
          <p:cNvSpPr>
            <a:spLocks noChangeArrowheads="1" noChangeShapeType="1" noTextEdit="1"/>
          </p:cNvSpPr>
          <p:nvPr userDrawn="1"/>
        </p:nvSpPr>
        <p:spPr bwMode="auto">
          <a:xfrm rot="3621264">
            <a:off x="5684838" y="2708275"/>
            <a:ext cx="1008062" cy="2555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r>
              <a:rPr lang="en-US" altLang="ko-KR" sz="24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"/>
                <a:cs typeface="Arial"/>
              </a:rPr>
              <a:t>SUBJECT</a:t>
            </a:r>
            <a:endParaRPr lang="ko-KR" altLang="en-US" sz="2400" kern="1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292" name="WordArt 499"/>
          <p:cNvSpPr>
            <a:spLocks noChangeArrowheads="1" noChangeShapeType="1" noTextEdit="1"/>
          </p:cNvSpPr>
          <p:nvPr userDrawn="1"/>
        </p:nvSpPr>
        <p:spPr bwMode="auto">
          <a:xfrm rot="18000000">
            <a:off x="2355851" y="2797175"/>
            <a:ext cx="1008062" cy="25558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r>
              <a:rPr lang="en-US" altLang="ko-KR" sz="24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"/>
                <a:cs typeface="Arial"/>
              </a:rPr>
              <a:t>SUBJECT</a:t>
            </a:r>
            <a:endParaRPr lang="ko-KR" altLang="en-US" sz="2400" kern="1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293" name="WordArt 500"/>
          <p:cNvSpPr>
            <a:spLocks noChangeArrowheads="1" noChangeShapeType="1" noTextEdit="1"/>
          </p:cNvSpPr>
          <p:nvPr userDrawn="1"/>
        </p:nvSpPr>
        <p:spPr bwMode="auto">
          <a:xfrm rot="14462677">
            <a:off x="2355851" y="4597400"/>
            <a:ext cx="1008062" cy="25558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r>
              <a:rPr lang="en-US" altLang="ko-KR" sz="24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"/>
                <a:cs typeface="Arial"/>
              </a:rPr>
              <a:t>SUBJECT</a:t>
            </a:r>
            <a:endParaRPr lang="ko-KR" altLang="en-US" sz="2400" kern="1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294" name="WordArt 501"/>
          <p:cNvSpPr>
            <a:spLocks noChangeArrowheads="1" noChangeShapeType="1" noTextEdit="1"/>
          </p:cNvSpPr>
          <p:nvPr userDrawn="1"/>
        </p:nvSpPr>
        <p:spPr bwMode="auto">
          <a:xfrm rot="7118152">
            <a:off x="5773738" y="4597400"/>
            <a:ext cx="1008062" cy="2555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r>
              <a:rPr lang="en-US" altLang="ko-KR" sz="24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"/>
                <a:cs typeface="Arial"/>
              </a:rPr>
              <a:t>SUBJECT</a:t>
            </a:r>
            <a:endParaRPr lang="ko-KR" altLang="en-US" sz="2400" kern="1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295" name="WordArt 502"/>
          <p:cNvSpPr>
            <a:spLocks noChangeArrowheads="1" noChangeShapeType="1" noTextEdit="1"/>
          </p:cNvSpPr>
          <p:nvPr userDrawn="1"/>
        </p:nvSpPr>
        <p:spPr bwMode="auto">
          <a:xfrm rot="10800000">
            <a:off x="4027488" y="5622925"/>
            <a:ext cx="1008062" cy="2555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r>
              <a:rPr lang="en-US" altLang="ko-KR" sz="24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"/>
                <a:cs typeface="Arial"/>
              </a:rPr>
              <a:t>SUBJECT</a:t>
            </a:r>
            <a:endParaRPr lang="ko-KR" altLang="en-US" sz="2400" kern="1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296" name="Rectangle 53"/>
          <p:cNvSpPr>
            <a:spLocks noChangeArrowheads="1"/>
          </p:cNvSpPr>
          <p:nvPr userDrawn="1"/>
        </p:nvSpPr>
        <p:spPr bwMode="auto">
          <a:xfrm>
            <a:off x="4140696" y="3648075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sz="2000" b="1" dirty="0">
                <a:latin typeface="Arial" charset="0"/>
              </a:rPr>
              <a:t>TEXT</a:t>
            </a:r>
          </a:p>
        </p:txBody>
      </p:sp>
      <p:sp>
        <p:nvSpPr>
          <p:cNvPr id="297" name="Rectangle 53"/>
          <p:cNvSpPr>
            <a:spLocks noChangeArrowheads="1"/>
          </p:cNvSpPr>
          <p:nvPr userDrawn="1"/>
        </p:nvSpPr>
        <p:spPr bwMode="auto">
          <a:xfrm>
            <a:off x="2809875" y="3286125"/>
            <a:ext cx="863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sz="1000" b="1">
                <a:latin typeface="Arial" charset="0"/>
              </a:rPr>
              <a:t>Your this wants in this place to write the contents which. </a:t>
            </a:r>
          </a:p>
        </p:txBody>
      </p:sp>
      <p:sp>
        <p:nvSpPr>
          <p:cNvPr id="298" name="Rectangle 304"/>
          <p:cNvSpPr>
            <a:spLocks noChangeArrowheads="1"/>
          </p:cNvSpPr>
          <p:nvPr userDrawn="1"/>
        </p:nvSpPr>
        <p:spPr bwMode="auto">
          <a:xfrm>
            <a:off x="395288" y="1579563"/>
            <a:ext cx="1944687" cy="976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kumimoji="0" lang="en-US" altLang="ko-KR" b="1">
                <a:latin typeface="Arial" charset="0"/>
              </a:rPr>
              <a:t>TEXT</a:t>
            </a:r>
            <a:endParaRPr kumimoji="0" lang="en-US" altLang="ko-KR" sz="2400"/>
          </a:p>
          <a:p>
            <a:pPr algn="l" eaLnBrk="1" hangingPunct="1"/>
            <a:r>
              <a:rPr lang="en-US" altLang="ko-KR" sz="1000">
                <a:latin typeface="Arial" charset="0"/>
              </a:rPr>
              <a:t>Your this wants in this place to write the contents which. Your this wanting what is the enemy is a possibility. </a:t>
            </a:r>
          </a:p>
        </p:txBody>
      </p:sp>
      <p:sp>
        <p:nvSpPr>
          <p:cNvPr id="299" name="Rectangle 53"/>
          <p:cNvSpPr>
            <a:spLocks noChangeArrowheads="1"/>
          </p:cNvSpPr>
          <p:nvPr userDrawn="1"/>
        </p:nvSpPr>
        <p:spPr bwMode="auto">
          <a:xfrm>
            <a:off x="5435600" y="3214688"/>
            <a:ext cx="8985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sz="1000" b="1">
                <a:latin typeface="Arial" charset="0"/>
              </a:rPr>
              <a:t>Your this wants in this place to write the contents which. </a:t>
            </a:r>
          </a:p>
        </p:txBody>
      </p:sp>
      <p:sp>
        <p:nvSpPr>
          <p:cNvPr id="300" name="Rectangle 53"/>
          <p:cNvSpPr>
            <a:spLocks noChangeArrowheads="1"/>
          </p:cNvSpPr>
          <p:nvPr userDrawn="1"/>
        </p:nvSpPr>
        <p:spPr bwMode="auto">
          <a:xfrm>
            <a:off x="4635500" y="4457700"/>
            <a:ext cx="10795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sz="1000" b="1">
                <a:latin typeface="Arial" charset="0"/>
              </a:rPr>
              <a:t>Your this wants in this place to write the contents which. </a:t>
            </a:r>
          </a:p>
        </p:txBody>
      </p:sp>
      <p:sp>
        <p:nvSpPr>
          <p:cNvPr id="301" name="Rectangle 53"/>
          <p:cNvSpPr>
            <a:spLocks noChangeArrowheads="1"/>
          </p:cNvSpPr>
          <p:nvPr userDrawn="1"/>
        </p:nvSpPr>
        <p:spPr bwMode="auto">
          <a:xfrm>
            <a:off x="3352800" y="4457700"/>
            <a:ext cx="10795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sz="1000" b="1">
                <a:latin typeface="Arial" charset="0"/>
              </a:rPr>
              <a:t>Your this wants in this place to write the contents which. </a:t>
            </a:r>
          </a:p>
        </p:txBody>
      </p:sp>
      <p:sp>
        <p:nvSpPr>
          <p:cNvPr id="302" name="Rectangle 304"/>
          <p:cNvSpPr>
            <a:spLocks noChangeArrowheads="1"/>
          </p:cNvSpPr>
          <p:nvPr userDrawn="1"/>
        </p:nvSpPr>
        <p:spPr bwMode="auto">
          <a:xfrm>
            <a:off x="395288" y="4027488"/>
            <a:ext cx="1655762" cy="112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kumimoji="0" lang="en-US" altLang="ko-KR" b="1">
                <a:latin typeface="Arial" charset="0"/>
              </a:rPr>
              <a:t>TEXT</a:t>
            </a:r>
            <a:endParaRPr kumimoji="0" lang="en-US" altLang="ko-KR" sz="2400"/>
          </a:p>
          <a:p>
            <a:pPr algn="l" eaLnBrk="1" hangingPunct="1"/>
            <a:r>
              <a:rPr lang="en-US" altLang="ko-KR" sz="1000">
                <a:latin typeface="Arial" charset="0"/>
              </a:rPr>
              <a:t>Your this wants in this place to write the contents which. Your this wanting what is the enemy is a possibility. </a:t>
            </a:r>
          </a:p>
        </p:txBody>
      </p:sp>
      <p:sp>
        <p:nvSpPr>
          <p:cNvPr id="303" name="Rectangle 304"/>
          <p:cNvSpPr>
            <a:spLocks noChangeArrowheads="1"/>
          </p:cNvSpPr>
          <p:nvPr userDrawn="1"/>
        </p:nvSpPr>
        <p:spPr bwMode="auto">
          <a:xfrm>
            <a:off x="6800850" y="1579563"/>
            <a:ext cx="1944688" cy="976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r" eaLnBrk="1" hangingPunct="1"/>
            <a:r>
              <a:rPr kumimoji="0" lang="en-US" altLang="ko-KR" b="1">
                <a:latin typeface="Arial" charset="0"/>
              </a:rPr>
              <a:t>TEXT</a:t>
            </a:r>
            <a:endParaRPr kumimoji="0" lang="en-US" altLang="ko-KR" sz="2400"/>
          </a:p>
          <a:p>
            <a:pPr algn="r" eaLnBrk="1" hangingPunct="1"/>
            <a:r>
              <a:rPr lang="en-US" altLang="ko-KR" sz="1000">
                <a:latin typeface="Arial" charset="0"/>
              </a:rPr>
              <a:t>Your this wants in this place to write the contents which. Your this wanting what is the enemy is a possibility. </a:t>
            </a:r>
          </a:p>
        </p:txBody>
      </p:sp>
      <p:sp>
        <p:nvSpPr>
          <p:cNvPr id="304" name="Rectangle 304"/>
          <p:cNvSpPr>
            <a:spLocks noChangeArrowheads="1"/>
          </p:cNvSpPr>
          <p:nvPr userDrawn="1"/>
        </p:nvSpPr>
        <p:spPr bwMode="auto">
          <a:xfrm>
            <a:off x="7413625" y="3429000"/>
            <a:ext cx="1331913" cy="128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r" eaLnBrk="1" hangingPunct="1"/>
            <a:r>
              <a:rPr kumimoji="0" lang="en-US" altLang="ko-KR" b="1">
                <a:latin typeface="Arial" charset="0"/>
              </a:rPr>
              <a:t>TEXT</a:t>
            </a:r>
            <a:endParaRPr kumimoji="0" lang="en-US" altLang="ko-KR" sz="2400"/>
          </a:p>
          <a:p>
            <a:pPr algn="r" eaLnBrk="1" hangingPunct="1"/>
            <a:r>
              <a:rPr lang="en-US" altLang="ko-KR" sz="1000">
                <a:latin typeface="Arial" charset="0"/>
              </a:rPr>
              <a:t>Your this wants in this place to write the contents which. Your this wanting what is the enemy is a possibility. </a:t>
            </a:r>
          </a:p>
        </p:txBody>
      </p:sp>
      <p:sp>
        <p:nvSpPr>
          <p:cNvPr id="305" name="Rectangle 82"/>
          <p:cNvSpPr>
            <a:spLocks noChangeArrowheads="1"/>
          </p:cNvSpPr>
          <p:nvPr userDrawn="1"/>
        </p:nvSpPr>
        <p:spPr bwMode="auto">
          <a:xfrm>
            <a:off x="407988" y="87015"/>
            <a:ext cx="25266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F8F8F8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sz="2400" b="1" dirty="0">
                <a:latin typeface="Arial" charset="0"/>
              </a:rPr>
              <a:t>ADD SUB TITLE</a:t>
            </a:r>
          </a:p>
        </p:txBody>
      </p:sp>
    </p:spTree>
    <p:extLst>
      <p:ext uri="{BB962C8B-B14F-4D97-AF65-F5344CB8AC3E}">
        <p14:creationId xmlns:p14="http://schemas.microsoft.com/office/powerpoint/2010/main" val="3725074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894B7-9D64-411E-A98C-B9B75DC1F334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18E0C-AEF0-4229-9DA5-6DFC497AAB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867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894B7-9D64-411E-A98C-B9B75DC1F334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18E0C-AEF0-4229-9DA5-6DFC497AAB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9995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894B7-9D64-411E-A98C-B9B75DC1F334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18E0C-AEF0-4229-9DA5-6DFC497AAB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7159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7"/>
          <p:cNvSpPr>
            <a:spLocks noChangeArrowheads="1"/>
          </p:cNvSpPr>
          <p:nvPr/>
        </p:nvSpPr>
        <p:spPr bwMode="auto">
          <a:xfrm>
            <a:off x="2757214" y="2958159"/>
            <a:ext cx="361473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ctr" eaLnBrk="1" hangingPunct="1"/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Arial" charset="0"/>
              </a:rPr>
              <a:t>Our company respects everybody is doing a best. Thinks the customer first of all. Will increase in the customer and thanks. Will become the company which endeavors always. company respects everybody is doing a best. Thinks the customer first of all. Loves the customer. </a:t>
            </a:r>
          </a:p>
        </p:txBody>
      </p:sp>
      <p:sp>
        <p:nvSpPr>
          <p:cNvPr id="7" name="Text Box 58"/>
          <p:cNvSpPr txBox="1">
            <a:spLocks noChangeArrowheads="1"/>
          </p:cNvSpPr>
          <p:nvPr/>
        </p:nvSpPr>
        <p:spPr bwMode="auto">
          <a:xfrm>
            <a:off x="668982" y="2348880"/>
            <a:ext cx="7791450" cy="7041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bIns="46800" anchor="ctr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altLang="ko-KR" sz="48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dobe 고딕 Std B" pitchFamily="34" charset="-127"/>
                <a:ea typeface="Adobe 고딕 Std B" pitchFamily="34" charset="-127"/>
              </a:rPr>
              <a:t>POWER  TEMPLATE</a:t>
            </a:r>
          </a:p>
        </p:txBody>
      </p:sp>
    </p:spTree>
    <p:extLst>
      <p:ext uri="{BB962C8B-B14F-4D97-AF65-F5344CB8AC3E}">
        <p14:creationId xmlns:p14="http://schemas.microsoft.com/office/powerpoint/2010/main" val="146813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0451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8"/>
          <p:cNvSpPr txBox="1">
            <a:spLocks noChangeArrowheads="1"/>
          </p:cNvSpPr>
          <p:nvPr/>
        </p:nvSpPr>
        <p:spPr bwMode="auto">
          <a:xfrm>
            <a:off x="668982" y="2868912"/>
            <a:ext cx="7791450" cy="7041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bIns="46800" anchor="ctr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altLang="ko-KR" sz="4800" b="1" dirty="0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dobe 고딕 Std B" pitchFamily="34" charset="-127"/>
                <a:ea typeface="Adobe 고딕 Std B" pitchFamily="34" charset="-127"/>
              </a:rPr>
              <a:t>THANK YOU</a:t>
            </a:r>
            <a:endParaRPr lang="en-US" altLang="ko-KR" sz="4800" b="1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dobe 고딕 Std B" pitchFamily="34" charset="-127"/>
              <a:ea typeface="Adobe 고딕 Std B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1894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56</Words>
  <Application>Microsoft Office PowerPoint</Application>
  <PresentationFormat>화면 슬라이드 쇼(4:3)</PresentationFormat>
  <Paragraphs>4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Adobe 고딕 Std B</vt:lpstr>
      <vt:lpstr>굴림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PPT</dc:title>
  <dc:creator>user</dc:creator>
  <cp:lastModifiedBy>user</cp:lastModifiedBy>
  <cp:revision>9</cp:revision>
  <dcterms:created xsi:type="dcterms:W3CDTF">2014-07-16T04:36:11Z</dcterms:created>
  <dcterms:modified xsi:type="dcterms:W3CDTF">2016-07-18T01:42:27Z</dcterms:modified>
</cp:coreProperties>
</file>