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6989" y="2010031"/>
            <a:ext cx="4429897" cy="691979"/>
          </a:xfrm>
        </p:spPr>
        <p:txBody>
          <a:bodyPr anchor="b">
            <a:normAutofit/>
          </a:bodyPr>
          <a:lstStyle>
            <a:lvl1pPr algn="l">
              <a:defRPr sz="3600" b="1"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제목을 입력하세요</a:t>
            </a:r>
            <a:r>
              <a:rPr lang="en-US" altLang="ko-KR" dirty="0" smtClean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6989" y="2852394"/>
            <a:ext cx="3486665" cy="533357"/>
          </a:xfrm>
        </p:spPr>
        <p:txBody>
          <a:bodyPr/>
          <a:lstStyle>
            <a:lvl1pPr marL="0" indent="0" algn="l">
              <a:buNone/>
              <a:defRPr sz="2400" b="1"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부제목을 입력하세요</a:t>
            </a:r>
            <a:r>
              <a:rPr lang="en-US" altLang="ko-K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20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8142" y="1065343"/>
            <a:ext cx="1167199" cy="384517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목  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8142" y="1751484"/>
            <a:ext cx="2567631" cy="2705186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dirty="0" smtClean="0"/>
              <a:t>목차를 입력하세요</a:t>
            </a:r>
            <a:r>
              <a:rPr lang="en-US" altLang="ko-KR" dirty="0" smtClean="0"/>
              <a:t>.</a:t>
            </a: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dirty="0" smtClean="0"/>
              <a:t>목차를 입력하세요</a:t>
            </a:r>
            <a:r>
              <a:rPr lang="en-US" altLang="ko-KR" dirty="0" smtClean="0"/>
              <a:t>.</a:t>
            </a: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dirty="0" smtClean="0"/>
              <a:t>목차를 입력하세요</a:t>
            </a:r>
            <a:r>
              <a:rPr lang="en-US" altLang="ko-KR" dirty="0" smtClean="0"/>
              <a:t>.</a:t>
            </a: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dirty="0" smtClean="0"/>
              <a:t>목차를 입력하세요</a:t>
            </a:r>
            <a:r>
              <a:rPr lang="en-US" altLang="ko-KR" dirty="0" smtClean="0"/>
              <a:t>.</a:t>
            </a: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dirty="0" smtClean="0"/>
          </a:p>
          <a:p>
            <a:pPr lvl="0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63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6" y="579309"/>
            <a:ext cx="7886700" cy="5887393"/>
          </a:xfrm>
        </p:spPr>
        <p:txBody>
          <a:bodyPr>
            <a:normAutofit/>
          </a:bodyPr>
          <a:lstStyle>
            <a:lvl1pPr>
              <a:defRPr sz="1400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본문을 입력하세요</a:t>
            </a:r>
            <a:r>
              <a:rPr lang="en-US" altLang="ko-K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97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29796" y="2627870"/>
            <a:ext cx="7886700" cy="3838832"/>
          </a:xfrm>
        </p:spPr>
        <p:txBody>
          <a:bodyPr>
            <a:normAutofit/>
          </a:bodyPr>
          <a:lstStyle>
            <a:lvl1pPr>
              <a:defRPr sz="1400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본문을 입력하세요</a:t>
            </a:r>
            <a:r>
              <a:rPr lang="en-US" altLang="ko-K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3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BE55B-6B6B-42A6-B793-5B528B0569DC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AA16F-CA4A-4CC6-8B69-05C1F781AD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929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제목을 입력하세요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부제목을 입력하세요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3984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목  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목차를 입력하세요 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ko-KR" altLang="en-US" dirty="0"/>
              <a:t>목차를 입력하세요 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ko-KR" altLang="en-US" dirty="0"/>
              <a:t>목차를 입력하세요 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ko-KR" altLang="en-US" dirty="0"/>
              <a:t>목차를 입력하세요 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892360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본문을 입력하세요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8823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본문을 입력하세요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1046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26</Words>
  <Application>Microsoft Office PowerPoint</Application>
  <PresentationFormat>화면 슬라이드 쇼(4:3)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맑은 고딕</vt:lpstr>
      <vt:lpstr>Arial</vt:lpstr>
      <vt:lpstr>Calibri</vt:lpstr>
      <vt:lpstr>Calibri Light</vt:lpstr>
      <vt:lpstr>Office 테마</vt:lpstr>
      <vt:lpstr>제목을 입력하세요.</vt:lpstr>
      <vt:lpstr>목  차</vt:lpstr>
      <vt:lpstr>본문을 입력하세요.</vt:lpstr>
      <vt:lpstr>본문을 입력하세요.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5</cp:revision>
  <dcterms:created xsi:type="dcterms:W3CDTF">2021-09-07T05:30:16Z</dcterms:created>
  <dcterms:modified xsi:type="dcterms:W3CDTF">2021-09-07T06:38:46Z</dcterms:modified>
</cp:coreProperties>
</file>