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68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FA2C-9D32-407E-A4B1-92DB7FA9FE2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967E-B5B4-4AEA-A8A6-D251894535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3688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FA2C-9D32-407E-A4B1-92DB7FA9FE2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967E-B5B4-4AEA-A8A6-D251894535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6266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FA2C-9D32-407E-A4B1-92DB7FA9FE2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967E-B5B4-4AEA-A8A6-D251894535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1776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FA2C-9D32-407E-A4B1-92DB7FA9FE2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967E-B5B4-4AEA-A8A6-D251894535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677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FA2C-9D32-407E-A4B1-92DB7FA9FE2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967E-B5B4-4AEA-A8A6-D251894535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0974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FA2C-9D32-407E-A4B1-92DB7FA9FE2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967E-B5B4-4AEA-A8A6-D251894535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1679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FA2C-9D32-407E-A4B1-92DB7FA9FE2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967E-B5B4-4AEA-A8A6-D251894535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5471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FA2C-9D32-407E-A4B1-92DB7FA9FE2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967E-B5B4-4AEA-A8A6-D251894535C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Oval 133"/>
          <p:cNvSpPr>
            <a:spLocks noChangeArrowheads="1"/>
          </p:cNvSpPr>
          <p:nvPr userDrawn="1"/>
        </p:nvSpPr>
        <p:spPr bwMode="auto">
          <a:xfrm>
            <a:off x="2644650" y="5324004"/>
            <a:ext cx="3694113" cy="706438"/>
          </a:xfrm>
          <a:prstGeom prst="ellipse">
            <a:avLst/>
          </a:prstGeom>
          <a:gradFill rotWithShape="1">
            <a:gsLst>
              <a:gs pos="0">
                <a:schemeClr val="tx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7" name="Rectangle 304"/>
          <p:cNvSpPr>
            <a:spLocks noChangeArrowheads="1"/>
          </p:cNvSpPr>
          <p:nvPr userDrawn="1"/>
        </p:nvSpPr>
        <p:spPr bwMode="auto">
          <a:xfrm>
            <a:off x="517400" y="764704"/>
            <a:ext cx="417671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1400" b="1">
                <a:latin typeface="맑은 고딕" pitchFamily="50" charset="-127"/>
                <a:ea typeface="맑은 고딕" pitchFamily="50" charset="-127"/>
              </a:rPr>
              <a:t>The best template for your presentation.</a:t>
            </a:r>
            <a:r>
              <a:rPr kumimoji="0" lang="en-US" altLang="ko-KR"/>
              <a:t> </a:t>
            </a:r>
          </a:p>
          <a:p>
            <a:pPr algn="l" eaLnBrk="1" hangingPunct="1"/>
            <a:r>
              <a:rPr lang="en-US" altLang="ko-KR" sz="1000">
                <a:latin typeface="Arial" charset="0"/>
              </a:rPr>
              <a:t>Your this wants in this place to write the contents which. Your this wanting what is the enemy is a possibility. We respect you are providing the design data of best.</a:t>
            </a:r>
          </a:p>
        </p:txBody>
      </p:sp>
      <p:sp>
        <p:nvSpPr>
          <p:cNvPr id="8" name="Freeform 113"/>
          <p:cNvSpPr>
            <a:spLocks/>
          </p:cNvSpPr>
          <p:nvPr userDrawn="1"/>
        </p:nvSpPr>
        <p:spPr bwMode="auto">
          <a:xfrm>
            <a:off x="2390650" y="1628304"/>
            <a:ext cx="3817938" cy="2028825"/>
          </a:xfrm>
          <a:custGeom>
            <a:avLst/>
            <a:gdLst/>
            <a:ahLst/>
            <a:cxnLst>
              <a:cxn ang="0">
                <a:pos x="493" y="0"/>
              </a:cxn>
              <a:cxn ang="0">
                <a:pos x="553" y="4"/>
              </a:cxn>
              <a:cxn ang="0">
                <a:pos x="610" y="14"/>
              </a:cxn>
              <a:cxn ang="0">
                <a:pos x="666" y="31"/>
              </a:cxn>
              <a:cxn ang="0">
                <a:pos x="717" y="53"/>
              </a:cxn>
              <a:cxn ang="0">
                <a:pos x="766" y="82"/>
              </a:cxn>
              <a:cxn ang="0">
                <a:pos x="810" y="116"/>
              </a:cxn>
              <a:cxn ang="0">
                <a:pos x="851" y="155"/>
              </a:cxn>
              <a:cxn ang="0">
                <a:pos x="888" y="197"/>
              </a:cxn>
              <a:cxn ang="0">
                <a:pos x="794" y="261"/>
              </a:cxn>
              <a:cxn ang="0">
                <a:pos x="698" y="321"/>
              </a:cxn>
              <a:cxn ang="0">
                <a:pos x="672" y="294"/>
              </a:cxn>
              <a:cxn ang="0">
                <a:pos x="641" y="271"/>
              </a:cxn>
              <a:cxn ang="0">
                <a:pos x="608" y="252"/>
              </a:cxn>
              <a:cxn ang="0">
                <a:pos x="572" y="237"/>
              </a:cxn>
              <a:cxn ang="0">
                <a:pos x="533" y="229"/>
              </a:cxn>
              <a:cxn ang="0">
                <a:pos x="493" y="226"/>
              </a:cxn>
              <a:cxn ang="0">
                <a:pos x="452" y="229"/>
              </a:cxn>
              <a:cxn ang="0">
                <a:pos x="412" y="239"/>
              </a:cxn>
              <a:cxn ang="0">
                <a:pos x="375" y="254"/>
              </a:cxn>
              <a:cxn ang="0">
                <a:pos x="342" y="273"/>
              </a:cxn>
              <a:cxn ang="0">
                <a:pos x="311" y="298"/>
              </a:cxn>
              <a:cxn ang="0">
                <a:pos x="284" y="326"/>
              </a:cxn>
              <a:cxn ang="0">
                <a:pos x="262" y="358"/>
              </a:cxn>
              <a:cxn ang="0">
                <a:pos x="244" y="394"/>
              </a:cxn>
              <a:cxn ang="0">
                <a:pos x="233" y="433"/>
              </a:cxn>
              <a:cxn ang="0">
                <a:pos x="226" y="472"/>
              </a:cxn>
              <a:cxn ang="0">
                <a:pos x="0" y="472"/>
              </a:cxn>
              <a:cxn ang="0">
                <a:pos x="6" y="413"/>
              </a:cxn>
              <a:cxn ang="0">
                <a:pos x="20" y="356"/>
              </a:cxn>
              <a:cxn ang="0">
                <a:pos x="38" y="300"/>
              </a:cxn>
              <a:cxn ang="0">
                <a:pos x="64" y="250"/>
              </a:cxn>
              <a:cxn ang="0">
                <a:pos x="95" y="202"/>
              </a:cxn>
              <a:cxn ang="0">
                <a:pos x="131" y="158"/>
              </a:cxn>
              <a:cxn ang="0">
                <a:pos x="173" y="119"/>
              </a:cxn>
              <a:cxn ang="0">
                <a:pos x="217" y="84"/>
              </a:cxn>
              <a:cxn ang="0">
                <a:pos x="267" y="55"/>
              </a:cxn>
              <a:cxn ang="0">
                <a:pos x="319" y="31"/>
              </a:cxn>
              <a:cxn ang="0">
                <a:pos x="374" y="14"/>
              </a:cxn>
              <a:cxn ang="0">
                <a:pos x="432" y="4"/>
              </a:cxn>
              <a:cxn ang="0">
                <a:pos x="493" y="0"/>
              </a:cxn>
            </a:cxnLst>
            <a:rect l="0" t="0" r="r" b="b"/>
            <a:pathLst>
              <a:path w="888" h="472">
                <a:moveTo>
                  <a:pt x="493" y="0"/>
                </a:moveTo>
                <a:lnTo>
                  <a:pt x="553" y="4"/>
                </a:lnTo>
                <a:lnTo>
                  <a:pt x="610" y="14"/>
                </a:lnTo>
                <a:lnTo>
                  <a:pt x="666" y="31"/>
                </a:lnTo>
                <a:lnTo>
                  <a:pt x="717" y="53"/>
                </a:lnTo>
                <a:lnTo>
                  <a:pt x="766" y="82"/>
                </a:lnTo>
                <a:lnTo>
                  <a:pt x="810" y="116"/>
                </a:lnTo>
                <a:lnTo>
                  <a:pt x="851" y="155"/>
                </a:lnTo>
                <a:lnTo>
                  <a:pt x="888" y="197"/>
                </a:lnTo>
                <a:lnTo>
                  <a:pt x="794" y="261"/>
                </a:lnTo>
                <a:lnTo>
                  <a:pt x="698" y="321"/>
                </a:lnTo>
                <a:lnTo>
                  <a:pt x="672" y="294"/>
                </a:lnTo>
                <a:lnTo>
                  <a:pt x="641" y="271"/>
                </a:lnTo>
                <a:lnTo>
                  <a:pt x="608" y="252"/>
                </a:lnTo>
                <a:lnTo>
                  <a:pt x="572" y="237"/>
                </a:lnTo>
                <a:lnTo>
                  <a:pt x="533" y="229"/>
                </a:lnTo>
                <a:lnTo>
                  <a:pt x="493" y="226"/>
                </a:lnTo>
                <a:lnTo>
                  <a:pt x="452" y="229"/>
                </a:lnTo>
                <a:lnTo>
                  <a:pt x="412" y="239"/>
                </a:lnTo>
                <a:lnTo>
                  <a:pt x="375" y="254"/>
                </a:lnTo>
                <a:lnTo>
                  <a:pt x="342" y="273"/>
                </a:lnTo>
                <a:lnTo>
                  <a:pt x="311" y="298"/>
                </a:lnTo>
                <a:lnTo>
                  <a:pt x="284" y="326"/>
                </a:lnTo>
                <a:lnTo>
                  <a:pt x="262" y="358"/>
                </a:lnTo>
                <a:lnTo>
                  <a:pt x="244" y="394"/>
                </a:lnTo>
                <a:lnTo>
                  <a:pt x="233" y="433"/>
                </a:lnTo>
                <a:lnTo>
                  <a:pt x="226" y="472"/>
                </a:lnTo>
                <a:lnTo>
                  <a:pt x="0" y="472"/>
                </a:lnTo>
                <a:lnTo>
                  <a:pt x="6" y="413"/>
                </a:lnTo>
                <a:lnTo>
                  <a:pt x="20" y="356"/>
                </a:lnTo>
                <a:lnTo>
                  <a:pt x="38" y="300"/>
                </a:lnTo>
                <a:lnTo>
                  <a:pt x="64" y="250"/>
                </a:lnTo>
                <a:lnTo>
                  <a:pt x="95" y="202"/>
                </a:lnTo>
                <a:lnTo>
                  <a:pt x="131" y="158"/>
                </a:lnTo>
                <a:lnTo>
                  <a:pt x="173" y="119"/>
                </a:lnTo>
                <a:lnTo>
                  <a:pt x="217" y="84"/>
                </a:lnTo>
                <a:lnTo>
                  <a:pt x="267" y="55"/>
                </a:lnTo>
                <a:lnTo>
                  <a:pt x="319" y="31"/>
                </a:lnTo>
                <a:lnTo>
                  <a:pt x="374" y="14"/>
                </a:lnTo>
                <a:lnTo>
                  <a:pt x="432" y="4"/>
                </a:lnTo>
                <a:lnTo>
                  <a:pt x="493" y="0"/>
                </a:lnTo>
                <a:close/>
              </a:path>
            </a:pathLst>
          </a:custGeom>
          <a:solidFill>
            <a:srgbClr val="B9DEFF"/>
          </a:solidFill>
          <a:ln w="0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9" name="Freeform 114"/>
          <p:cNvSpPr>
            <a:spLocks/>
          </p:cNvSpPr>
          <p:nvPr userDrawn="1"/>
        </p:nvSpPr>
        <p:spPr bwMode="auto">
          <a:xfrm>
            <a:off x="2398588" y="3833342"/>
            <a:ext cx="1230312" cy="1238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6" y="0"/>
              </a:cxn>
              <a:cxn ang="0">
                <a:pos x="234" y="41"/>
              </a:cxn>
              <a:cxn ang="0">
                <a:pos x="246" y="79"/>
              </a:cxn>
              <a:cxn ang="0">
                <a:pos x="263" y="113"/>
              </a:cxn>
              <a:cxn ang="0">
                <a:pos x="286" y="146"/>
              </a:cxn>
              <a:cxn ang="0">
                <a:pos x="198" y="216"/>
              </a:cxn>
              <a:cxn ang="0">
                <a:pos x="110" y="288"/>
              </a:cxn>
              <a:cxn ang="0">
                <a:pos x="79" y="246"/>
              </a:cxn>
              <a:cxn ang="0">
                <a:pos x="53" y="202"/>
              </a:cxn>
              <a:cxn ang="0">
                <a:pos x="32" y="155"/>
              </a:cxn>
              <a:cxn ang="0">
                <a:pos x="16" y="106"/>
              </a:cxn>
              <a:cxn ang="0">
                <a:pos x="5" y="54"/>
              </a:cxn>
              <a:cxn ang="0">
                <a:pos x="0" y="0"/>
              </a:cxn>
            </a:cxnLst>
            <a:rect l="0" t="0" r="r" b="b"/>
            <a:pathLst>
              <a:path w="286" h="288">
                <a:moveTo>
                  <a:pt x="0" y="0"/>
                </a:moveTo>
                <a:lnTo>
                  <a:pt x="226" y="0"/>
                </a:lnTo>
                <a:lnTo>
                  <a:pt x="234" y="41"/>
                </a:lnTo>
                <a:lnTo>
                  <a:pt x="246" y="79"/>
                </a:lnTo>
                <a:lnTo>
                  <a:pt x="263" y="113"/>
                </a:lnTo>
                <a:lnTo>
                  <a:pt x="286" y="146"/>
                </a:lnTo>
                <a:lnTo>
                  <a:pt x="198" y="216"/>
                </a:lnTo>
                <a:lnTo>
                  <a:pt x="110" y="288"/>
                </a:lnTo>
                <a:lnTo>
                  <a:pt x="79" y="246"/>
                </a:lnTo>
                <a:lnTo>
                  <a:pt x="53" y="202"/>
                </a:lnTo>
                <a:lnTo>
                  <a:pt x="32" y="155"/>
                </a:lnTo>
                <a:lnTo>
                  <a:pt x="16" y="106"/>
                </a:lnTo>
                <a:lnTo>
                  <a:pt x="5" y="54"/>
                </a:lnTo>
                <a:lnTo>
                  <a:pt x="0" y="0"/>
                </a:lnTo>
                <a:close/>
              </a:path>
            </a:pathLst>
          </a:custGeom>
          <a:solidFill>
            <a:srgbClr val="007DEE"/>
          </a:solidFill>
          <a:ln w="0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Freeform 115"/>
          <p:cNvSpPr>
            <a:spLocks/>
          </p:cNvSpPr>
          <p:nvPr userDrawn="1"/>
        </p:nvSpPr>
        <p:spPr bwMode="auto">
          <a:xfrm>
            <a:off x="5335463" y="2634779"/>
            <a:ext cx="1298575" cy="2600325"/>
          </a:xfrm>
          <a:custGeom>
            <a:avLst/>
            <a:gdLst/>
            <a:ahLst/>
            <a:cxnLst>
              <a:cxn ang="0">
                <a:pos x="228" y="0"/>
              </a:cxn>
              <a:cxn ang="0">
                <a:pos x="253" y="47"/>
              </a:cxn>
              <a:cxn ang="0">
                <a:pos x="274" y="97"/>
              </a:cxn>
              <a:cxn ang="0">
                <a:pos x="289" y="149"/>
              </a:cxn>
              <a:cxn ang="0">
                <a:pos x="298" y="203"/>
              </a:cxn>
              <a:cxn ang="0">
                <a:pos x="302" y="259"/>
              </a:cxn>
              <a:cxn ang="0">
                <a:pos x="298" y="316"/>
              </a:cxn>
              <a:cxn ang="0">
                <a:pos x="289" y="371"/>
              </a:cxn>
              <a:cxn ang="0">
                <a:pos x="273" y="423"/>
              </a:cxn>
              <a:cxn ang="0">
                <a:pos x="252" y="474"/>
              </a:cxn>
              <a:cxn ang="0">
                <a:pos x="226" y="521"/>
              </a:cxn>
              <a:cxn ang="0">
                <a:pos x="195" y="565"/>
              </a:cxn>
              <a:cxn ang="0">
                <a:pos x="161" y="605"/>
              </a:cxn>
              <a:cxn ang="0">
                <a:pos x="0" y="446"/>
              </a:cxn>
              <a:cxn ang="0">
                <a:pos x="26" y="415"/>
              </a:cxn>
              <a:cxn ang="0">
                <a:pos x="47" y="380"/>
              </a:cxn>
              <a:cxn ang="0">
                <a:pos x="62" y="342"/>
              </a:cxn>
              <a:cxn ang="0">
                <a:pos x="72" y="302"/>
              </a:cxn>
              <a:cxn ang="0">
                <a:pos x="76" y="259"/>
              </a:cxn>
              <a:cxn ang="0">
                <a:pos x="73" y="223"/>
              </a:cxn>
              <a:cxn ang="0">
                <a:pos x="66" y="189"/>
              </a:cxn>
              <a:cxn ang="0">
                <a:pos x="55" y="155"/>
              </a:cxn>
              <a:cxn ang="0">
                <a:pos x="39" y="124"/>
              </a:cxn>
              <a:cxn ang="0">
                <a:pos x="135" y="64"/>
              </a:cxn>
              <a:cxn ang="0">
                <a:pos x="228" y="0"/>
              </a:cxn>
            </a:cxnLst>
            <a:rect l="0" t="0" r="r" b="b"/>
            <a:pathLst>
              <a:path w="302" h="605">
                <a:moveTo>
                  <a:pt x="228" y="0"/>
                </a:moveTo>
                <a:lnTo>
                  <a:pt x="253" y="47"/>
                </a:lnTo>
                <a:lnTo>
                  <a:pt x="274" y="97"/>
                </a:lnTo>
                <a:lnTo>
                  <a:pt x="289" y="149"/>
                </a:lnTo>
                <a:lnTo>
                  <a:pt x="298" y="203"/>
                </a:lnTo>
                <a:lnTo>
                  <a:pt x="302" y="259"/>
                </a:lnTo>
                <a:lnTo>
                  <a:pt x="298" y="316"/>
                </a:lnTo>
                <a:lnTo>
                  <a:pt x="289" y="371"/>
                </a:lnTo>
                <a:lnTo>
                  <a:pt x="273" y="423"/>
                </a:lnTo>
                <a:lnTo>
                  <a:pt x="252" y="474"/>
                </a:lnTo>
                <a:lnTo>
                  <a:pt x="226" y="521"/>
                </a:lnTo>
                <a:lnTo>
                  <a:pt x="195" y="565"/>
                </a:lnTo>
                <a:lnTo>
                  <a:pt x="161" y="605"/>
                </a:lnTo>
                <a:lnTo>
                  <a:pt x="0" y="446"/>
                </a:lnTo>
                <a:lnTo>
                  <a:pt x="26" y="415"/>
                </a:lnTo>
                <a:lnTo>
                  <a:pt x="47" y="380"/>
                </a:lnTo>
                <a:lnTo>
                  <a:pt x="62" y="342"/>
                </a:lnTo>
                <a:lnTo>
                  <a:pt x="72" y="302"/>
                </a:lnTo>
                <a:lnTo>
                  <a:pt x="76" y="259"/>
                </a:lnTo>
                <a:lnTo>
                  <a:pt x="73" y="223"/>
                </a:lnTo>
                <a:lnTo>
                  <a:pt x="66" y="189"/>
                </a:lnTo>
                <a:lnTo>
                  <a:pt x="55" y="155"/>
                </a:lnTo>
                <a:lnTo>
                  <a:pt x="39" y="124"/>
                </a:lnTo>
                <a:lnTo>
                  <a:pt x="135" y="64"/>
                </a:lnTo>
                <a:lnTo>
                  <a:pt x="228" y="0"/>
                </a:lnTo>
                <a:close/>
              </a:path>
            </a:pathLst>
          </a:custGeom>
          <a:solidFill>
            <a:srgbClr val="6DB9FF"/>
          </a:solidFill>
          <a:ln w="0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11" name="Freeform 116"/>
          <p:cNvSpPr>
            <a:spLocks/>
          </p:cNvSpPr>
          <p:nvPr userDrawn="1"/>
        </p:nvSpPr>
        <p:spPr bwMode="auto">
          <a:xfrm>
            <a:off x="2992313" y="4620742"/>
            <a:ext cx="2894012" cy="1250950"/>
          </a:xfrm>
          <a:custGeom>
            <a:avLst/>
            <a:gdLst/>
            <a:ahLst/>
            <a:cxnLst>
              <a:cxn ang="0">
                <a:pos x="179" y="0"/>
              </a:cxn>
              <a:cxn ang="0">
                <a:pos x="208" y="22"/>
              </a:cxn>
              <a:cxn ang="0">
                <a:pos x="240" y="40"/>
              </a:cxn>
              <a:cxn ang="0">
                <a:pos x="276" y="54"/>
              </a:cxn>
              <a:cxn ang="0">
                <a:pos x="313" y="63"/>
              </a:cxn>
              <a:cxn ang="0">
                <a:pos x="353" y="65"/>
              </a:cxn>
              <a:cxn ang="0">
                <a:pos x="397" y="61"/>
              </a:cxn>
              <a:cxn ang="0">
                <a:pos x="438" y="51"/>
              </a:cxn>
              <a:cxn ang="0">
                <a:pos x="476" y="35"/>
              </a:cxn>
              <a:cxn ang="0">
                <a:pos x="512" y="13"/>
              </a:cxn>
              <a:cxn ang="0">
                <a:pos x="673" y="174"/>
              </a:cxn>
              <a:cxn ang="0">
                <a:pos x="627" y="208"/>
              </a:cxn>
              <a:cxn ang="0">
                <a:pos x="579" y="237"/>
              </a:cxn>
              <a:cxn ang="0">
                <a:pos x="526" y="260"/>
              </a:cxn>
              <a:cxn ang="0">
                <a:pos x="471" y="277"/>
              </a:cxn>
              <a:cxn ang="0">
                <a:pos x="413" y="287"/>
              </a:cxn>
              <a:cxn ang="0">
                <a:pos x="353" y="291"/>
              </a:cxn>
              <a:cxn ang="0">
                <a:pos x="295" y="287"/>
              </a:cxn>
              <a:cxn ang="0">
                <a:pos x="238" y="277"/>
              </a:cxn>
              <a:cxn ang="0">
                <a:pos x="185" y="261"/>
              </a:cxn>
              <a:cxn ang="0">
                <a:pos x="133" y="239"/>
              </a:cxn>
              <a:cxn ang="0">
                <a:pos x="85" y="212"/>
              </a:cxn>
              <a:cxn ang="0">
                <a:pos x="40" y="180"/>
              </a:cxn>
              <a:cxn ang="0">
                <a:pos x="0" y="143"/>
              </a:cxn>
              <a:cxn ang="0">
                <a:pos x="88" y="70"/>
              </a:cxn>
              <a:cxn ang="0">
                <a:pos x="179" y="0"/>
              </a:cxn>
            </a:cxnLst>
            <a:rect l="0" t="0" r="r" b="b"/>
            <a:pathLst>
              <a:path w="673" h="291">
                <a:moveTo>
                  <a:pt x="179" y="0"/>
                </a:moveTo>
                <a:lnTo>
                  <a:pt x="208" y="22"/>
                </a:lnTo>
                <a:lnTo>
                  <a:pt x="240" y="40"/>
                </a:lnTo>
                <a:lnTo>
                  <a:pt x="276" y="54"/>
                </a:lnTo>
                <a:lnTo>
                  <a:pt x="313" y="63"/>
                </a:lnTo>
                <a:lnTo>
                  <a:pt x="353" y="65"/>
                </a:lnTo>
                <a:lnTo>
                  <a:pt x="397" y="61"/>
                </a:lnTo>
                <a:lnTo>
                  <a:pt x="438" y="51"/>
                </a:lnTo>
                <a:lnTo>
                  <a:pt x="476" y="35"/>
                </a:lnTo>
                <a:lnTo>
                  <a:pt x="512" y="13"/>
                </a:lnTo>
                <a:lnTo>
                  <a:pt x="673" y="174"/>
                </a:lnTo>
                <a:lnTo>
                  <a:pt x="627" y="208"/>
                </a:lnTo>
                <a:lnTo>
                  <a:pt x="579" y="237"/>
                </a:lnTo>
                <a:lnTo>
                  <a:pt x="526" y="260"/>
                </a:lnTo>
                <a:lnTo>
                  <a:pt x="471" y="277"/>
                </a:lnTo>
                <a:lnTo>
                  <a:pt x="413" y="287"/>
                </a:lnTo>
                <a:lnTo>
                  <a:pt x="353" y="291"/>
                </a:lnTo>
                <a:lnTo>
                  <a:pt x="295" y="287"/>
                </a:lnTo>
                <a:lnTo>
                  <a:pt x="238" y="277"/>
                </a:lnTo>
                <a:lnTo>
                  <a:pt x="185" y="261"/>
                </a:lnTo>
                <a:lnTo>
                  <a:pt x="133" y="239"/>
                </a:lnTo>
                <a:lnTo>
                  <a:pt x="85" y="212"/>
                </a:lnTo>
                <a:lnTo>
                  <a:pt x="40" y="180"/>
                </a:lnTo>
                <a:lnTo>
                  <a:pt x="0" y="143"/>
                </a:lnTo>
                <a:lnTo>
                  <a:pt x="88" y="70"/>
                </a:lnTo>
                <a:lnTo>
                  <a:pt x="179" y="0"/>
                </a:lnTo>
                <a:close/>
              </a:path>
            </a:pathLst>
          </a:custGeom>
          <a:solidFill>
            <a:srgbClr val="339EFF"/>
          </a:solidFill>
          <a:ln w="0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grpSp>
        <p:nvGrpSpPr>
          <p:cNvPr id="12" name="Group 123"/>
          <p:cNvGrpSpPr>
            <a:grpSpLocks/>
          </p:cNvGrpSpPr>
          <p:nvPr userDrawn="1"/>
        </p:nvGrpSpPr>
        <p:grpSpPr bwMode="auto">
          <a:xfrm>
            <a:off x="3647950" y="2885604"/>
            <a:ext cx="1724025" cy="1728788"/>
            <a:chOff x="4105" y="2362"/>
            <a:chExt cx="696" cy="698"/>
          </a:xfrm>
        </p:grpSpPr>
        <p:sp>
          <p:nvSpPr>
            <p:cNvPr id="13" name="Oval 124"/>
            <p:cNvSpPr>
              <a:spLocks noChangeArrowheads="1"/>
            </p:cNvSpPr>
            <p:nvPr/>
          </p:nvSpPr>
          <p:spPr bwMode="gray">
            <a:xfrm>
              <a:off x="4105" y="2362"/>
              <a:ext cx="696" cy="698"/>
            </a:xfrm>
            <a:prstGeom prst="ellipse">
              <a:avLst/>
            </a:prstGeom>
            <a:gradFill rotWithShape="1">
              <a:gsLst>
                <a:gs pos="0">
                  <a:srgbClr val="325D6F"/>
                </a:gs>
                <a:gs pos="100000">
                  <a:srgbClr val="6CCAF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4" name="Oval 125"/>
            <p:cNvSpPr>
              <a:spLocks noChangeArrowheads="1"/>
            </p:cNvSpPr>
            <p:nvPr/>
          </p:nvSpPr>
          <p:spPr bwMode="gray">
            <a:xfrm>
              <a:off x="4118" y="2371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6CCAF0">
                    <a:alpha val="0"/>
                  </a:srgbClr>
                </a:gs>
                <a:gs pos="100000">
                  <a:srgbClr val="CCEDF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5" name="Oval 126"/>
            <p:cNvSpPr>
              <a:spLocks noChangeArrowheads="1"/>
            </p:cNvSpPr>
            <p:nvPr/>
          </p:nvSpPr>
          <p:spPr bwMode="gray">
            <a:xfrm>
              <a:off x="4126" y="2393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56A0BE"/>
                </a:gs>
                <a:gs pos="100000">
                  <a:srgbClr val="6CCAF0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16" name="Oval 127"/>
            <p:cNvSpPr>
              <a:spLocks noChangeArrowheads="1"/>
            </p:cNvSpPr>
            <p:nvPr/>
          </p:nvSpPr>
          <p:spPr bwMode="gray">
            <a:xfrm>
              <a:off x="4166" y="2388"/>
              <a:ext cx="576" cy="51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6CCAF0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</p:grpSp>
      <p:sp>
        <p:nvSpPr>
          <p:cNvPr id="17" name="Rectangle 53"/>
          <p:cNvSpPr>
            <a:spLocks noChangeArrowheads="1"/>
          </p:cNvSpPr>
          <p:nvPr userDrawn="1"/>
        </p:nvSpPr>
        <p:spPr bwMode="auto">
          <a:xfrm>
            <a:off x="3863850" y="3238029"/>
            <a:ext cx="129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2400" b="1">
                <a:latin typeface="맑은 고딕" pitchFamily="50" charset="-127"/>
                <a:ea typeface="맑은 고딕" pitchFamily="50" charset="-127"/>
              </a:rPr>
              <a:t>TEXT</a:t>
            </a:r>
          </a:p>
          <a:p>
            <a:pPr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</a:t>
            </a:r>
          </a:p>
        </p:txBody>
      </p:sp>
      <p:sp>
        <p:nvSpPr>
          <p:cNvPr id="18" name="WordArt 129"/>
          <p:cNvSpPr>
            <a:spLocks noChangeArrowheads="1" noChangeShapeType="1" noTextEdit="1"/>
          </p:cNvSpPr>
          <p:nvPr userDrawn="1"/>
        </p:nvSpPr>
        <p:spPr bwMode="auto">
          <a:xfrm rot="5884308">
            <a:off x="5503738" y="3752379"/>
            <a:ext cx="1009650" cy="2571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r>
              <a:rPr lang="en-US" altLang="ko-KR" sz="24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SUBJECT</a:t>
            </a:r>
            <a:endParaRPr lang="ko-KR" altLang="en-US" sz="2400" kern="1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WordArt 130"/>
          <p:cNvSpPr>
            <a:spLocks noChangeArrowheads="1" noChangeShapeType="1" noTextEdit="1"/>
          </p:cNvSpPr>
          <p:nvPr userDrawn="1"/>
        </p:nvSpPr>
        <p:spPr bwMode="auto">
          <a:xfrm rot="11040400">
            <a:off x="3919413" y="5070004"/>
            <a:ext cx="1082675" cy="27463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r>
              <a:rPr lang="en-US" altLang="ko-KR" sz="24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SUBJECT</a:t>
            </a:r>
            <a:endParaRPr lang="ko-KR" altLang="en-US" sz="2400" kern="1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WordArt 131"/>
          <p:cNvSpPr>
            <a:spLocks noChangeArrowheads="1" noChangeShapeType="1" noTextEdit="1"/>
          </p:cNvSpPr>
          <p:nvPr userDrawn="1"/>
        </p:nvSpPr>
        <p:spPr bwMode="auto">
          <a:xfrm rot="14930789">
            <a:off x="2635126" y="4227041"/>
            <a:ext cx="792162" cy="20161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r>
              <a:rPr lang="en-US" altLang="ko-KR" sz="24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SUBJECT</a:t>
            </a:r>
            <a:endParaRPr lang="ko-KR" altLang="en-US" sz="2400" kern="1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1" name="WordArt 132"/>
          <p:cNvSpPr>
            <a:spLocks noChangeArrowheads="1" noChangeShapeType="1" noTextEdit="1"/>
          </p:cNvSpPr>
          <p:nvPr userDrawn="1"/>
        </p:nvSpPr>
        <p:spPr bwMode="auto">
          <a:xfrm rot="20377635">
            <a:off x="3487613" y="2229967"/>
            <a:ext cx="1082675" cy="274637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r>
              <a:rPr lang="en-US" altLang="ko-KR" sz="24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SUBJECT</a:t>
            </a:r>
            <a:endParaRPr lang="ko-KR" altLang="en-US" sz="2400" kern="1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2" name="Rectangle 304"/>
          <p:cNvSpPr>
            <a:spLocks noChangeArrowheads="1"/>
          </p:cNvSpPr>
          <p:nvPr userDrawn="1"/>
        </p:nvSpPr>
        <p:spPr bwMode="auto">
          <a:xfrm>
            <a:off x="5986338" y="1053629"/>
            <a:ext cx="2519362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algn="l"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23" name="Rectangle 304"/>
          <p:cNvSpPr>
            <a:spLocks noChangeArrowheads="1"/>
          </p:cNvSpPr>
          <p:nvPr userDrawn="1"/>
        </p:nvSpPr>
        <p:spPr bwMode="auto">
          <a:xfrm>
            <a:off x="6948363" y="2722092"/>
            <a:ext cx="20161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algn="l"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24" name="Rectangle 304"/>
          <p:cNvSpPr>
            <a:spLocks noChangeArrowheads="1"/>
          </p:cNvSpPr>
          <p:nvPr userDrawn="1"/>
        </p:nvSpPr>
        <p:spPr bwMode="auto">
          <a:xfrm>
            <a:off x="734888" y="4796954"/>
            <a:ext cx="1871662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algn="l"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25" name="Rectangle 304"/>
          <p:cNvSpPr>
            <a:spLocks noChangeArrowheads="1"/>
          </p:cNvSpPr>
          <p:nvPr userDrawn="1"/>
        </p:nvSpPr>
        <p:spPr bwMode="auto">
          <a:xfrm>
            <a:off x="734888" y="2133129"/>
            <a:ext cx="137001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algn="l"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Your this wanting what is the enemy is a possibility. </a:t>
            </a:r>
          </a:p>
        </p:txBody>
      </p:sp>
      <p:cxnSp>
        <p:nvCxnSpPr>
          <p:cNvPr id="26" name="AutoShape 138"/>
          <p:cNvCxnSpPr>
            <a:cxnSpLocks noChangeShapeType="1"/>
          </p:cNvCxnSpPr>
          <p:nvPr userDrawn="1"/>
        </p:nvCxnSpPr>
        <p:spPr bwMode="auto">
          <a:xfrm rot="16200000" flipH="1">
            <a:off x="1521494" y="3343598"/>
            <a:ext cx="844550" cy="1046162"/>
          </a:xfrm>
          <a:prstGeom prst="bentConnector2">
            <a:avLst/>
          </a:prstGeom>
          <a:noFill/>
          <a:ln w="25400">
            <a:solidFill>
              <a:srgbClr val="808080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139"/>
          <p:cNvCxnSpPr>
            <a:cxnSpLocks noChangeShapeType="1"/>
          </p:cNvCxnSpPr>
          <p:nvPr userDrawn="1"/>
        </p:nvCxnSpPr>
        <p:spPr bwMode="auto">
          <a:xfrm rot="5400000" flipH="1" flipV="1">
            <a:off x="2915319" y="4610423"/>
            <a:ext cx="101600" cy="2589212"/>
          </a:xfrm>
          <a:prstGeom prst="bentConnector3">
            <a:avLst>
              <a:gd name="adj1" fmla="val -225000"/>
            </a:avLst>
          </a:prstGeom>
          <a:noFill/>
          <a:ln w="25400">
            <a:solidFill>
              <a:srgbClr val="808080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140"/>
          <p:cNvCxnSpPr>
            <a:cxnSpLocks noChangeShapeType="1"/>
          </p:cNvCxnSpPr>
          <p:nvPr userDrawn="1"/>
        </p:nvCxnSpPr>
        <p:spPr bwMode="auto">
          <a:xfrm rot="10800000" flipV="1">
            <a:off x="5013200" y="1480667"/>
            <a:ext cx="973138" cy="207962"/>
          </a:xfrm>
          <a:prstGeom prst="bentConnector2">
            <a:avLst/>
          </a:prstGeom>
          <a:noFill/>
          <a:ln w="25400">
            <a:solidFill>
              <a:srgbClr val="808080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141"/>
          <p:cNvCxnSpPr>
            <a:cxnSpLocks noChangeShapeType="1"/>
          </p:cNvCxnSpPr>
          <p:nvPr userDrawn="1"/>
        </p:nvCxnSpPr>
        <p:spPr bwMode="auto">
          <a:xfrm rot="10800000" flipV="1">
            <a:off x="6578475" y="3225329"/>
            <a:ext cx="369888" cy="1003300"/>
          </a:xfrm>
          <a:prstGeom prst="bentConnector3">
            <a:avLst>
              <a:gd name="adj1" fmla="val 42491"/>
            </a:avLst>
          </a:prstGeom>
          <a:noFill/>
          <a:ln w="25400">
            <a:solidFill>
              <a:srgbClr val="808080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82"/>
          <p:cNvSpPr>
            <a:spLocks noChangeArrowheads="1"/>
          </p:cNvSpPr>
          <p:nvPr userDrawn="1"/>
        </p:nvSpPr>
        <p:spPr bwMode="auto">
          <a:xfrm>
            <a:off x="539552" y="247650"/>
            <a:ext cx="30480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다음_Regular" pitchFamily="2" charset="-127"/>
                <a:ea typeface="다음_Regular" pitchFamily="2" charset="-127"/>
              </a:rPr>
              <a:t>ADD SUB TITLE</a:t>
            </a:r>
          </a:p>
        </p:txBody>
      </p:sp>
    </p:spTree>
    <p:extLst>
      <p:ext uri="{BB962C8B-B14F-4D97-AF65-F5344CB8AC3E}">
        <p14:creationId xmlns:p14="http://schemas.microsoft.com/office/powerpoint/2010/main" val="347008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30"/>
          <p:cNvGrpSpPr>
            <a:grpSpLocks/>
          </p:cNvGrpSpPr>
          <p:nvPr userDrawn="1"/>
        </p:nvGrpSpPr>
        <p:grpSpPr bwMode="auto">
          <a:xfrm>
            <a:off x="2424113" y="4330700"/>
            <a:ext cx="6192837" cy="1054100"/>
            <a:chOff x="1212" y="2795"/>
            <a:chExt cx="5153" cy="917"/>
          </a:xfrm>
        </p:grpSpPr>
        <p:pic>
          <p:nvPicPr>
            <p:cNvPr id="6" name="Picture 131" descr="16-1"/>
            <p:cNvPicPr>
              <a:picLocks noChangeAspect="1" noChangeArrowheads="1"/>
            </p:cNvPicPr>
            <p:nvPr/>
          </p:nvPicPr>
          <p:blipFill>
            <a:blip r:embed="rId2">
              <a:lum bright="-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291" t="5510" b="70401"/>
            <a:stretch>
              <a:fillRect/>
            </a:stretch>
          </p:blipFill>
          <p:spPr bwMode="auto">
            <a:xfrm>
              <a:off x="3787" y="2795"/>
              <a:ext cx="2578" cy="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32" descr="16-1"/>
            <p:cNvPicPr>
              <a:picLocks noChangeAspect="1" noChangeArrowheads="1"/>
            </p:cNvPicPr>
            <p:nvPr/>
          </p:nvPicPr>
          <p:blipFill>
            <a:blip r:embed="rId2">
              <a:lum bright="-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291" t="5510" b="70401"/>
            <a:stretch>
              <a:fillRect/>
            </a:stretch>
          </p:blipFill>
          <p:spPr bwMode="auto">
            <a:xfrm flipH="1">
              <a:off x="1212" y="2795"/>
              <a:ext cx="2578" cy="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Group 127"/>
          <p:cNvGrpSpPr>
            <a:grpSpLocks/>
          </p:cNvGrpSpPr>
          <p:nvPr userDrawn="1"/>
        </p:nvGrpSpPr>
        <p:grpSpPr bwMode="auto">
          <a:xfrm>
            <a:off x="2424113" y="3378200"/>
            <a:ext cx="6192837" cy="1054100"/>
            <a:chOff x="1212" y="2795"/>
            <a:chExt cx="5153" cy="917"/>
          </a:xfrm>
        </p:grpSpPr>
        <p:pic>
          <p:nvPicPr>
            <p:cNvPr id="9" name="Picture 128" descr="16-1"/>
            <p:cNvPicPr>
              <a:picLocks noChangeAspect="1" noChangeArrowheads="1"/>
            </p:cNvPicPr>
            <p:nvPr/>
          </p:nvPicPr>
          <p:blipFill>
            <a:blip r:embed="rId2">
              <a:lum bright="-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291" t="5510" b="70401"/>
            <a:stretch>
              <a:fillRect/>
            </a:stretch>
          </p:blipFill>
          <p:spPr bwMode="auto">
            <a:xfrm>
              <a:off x="3787" y="2795"/>
              <a:ext cx="2578" cy="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29" descr="16-1"/>
            <p:cNvPicPr>
              <a:picLocks noChangeAspect="1" noChangeArrowheads="1"/>
            </p:cNvPicPr>
            <p:nvPr/>
          </p:nvPicPr>
          <p:blipFill>
            <a:blip r:embed="rId2">
              <a:lum bright="-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291" t="5510" b="70401"/>
            <a:stretch>
              <a:fillRect/>
            </a:stretch>
          </p:blipFill>
          <p:spPr bwMode="auto">
            <a:xfrm flipH="1">
              <a:off x="1212" y="2795"/>
              <a:ext cx="2578" cy="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Group 124"/>
          <p:cNvGrpSpPr>
            <a:grpSpLocks/>
          </p:cNvGrpSpPr>
          <p:nvPr userDrawn="1"/>
        </p:nvGrpSpPr>
        <p:grpSpPr bwMode="auto">
          <a:xfrm>
            <a:off x="2424113" y="2428875"/>
            <a:ext cx="6192837" cy="1054100"/>
            <a:chOff x="1212" y="2795"/>
            <a:chExt cx="5153" cy="917"/>
          </a:xfrm>
        </p:grpSpPr>
        <p:pic>
          <p:nvPicPr>
            <p:cNvPr id="12" name="Picture 125" descr="16-1"/>
            <p:cNvPicPr>
              <a:picLocks noChangeAspect="1" noChangeArrowheads="1"/>
            </p:cNvPicPr>
            <p:nvPr/>
          </p:nvPicPr>
          <p:blipFill>
            <a:blip r:embed="rId2">
              <a:lum bright="-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291" t="5510" b="70401"/>
            <a:stretch>
              <a:fillRect/>
            </a:stretch>
          </p:blipFill>
          <p:spPr bwMode="auto">
            <a:xfrm>
              <a:off x="3787" y="2795"/>
              <a:ext cx="2578" cy="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6" descr="16-1"/>
            <p:cNvPicPr>
              <a:picLocks noChangeAspect="1" noChangeArrowheads="1"/>
            </p:cNvPicPr>
            <p:nvPr/>
          </p:nvPicPr>
          <p:blipFill>
            <a:blip r:embed="rId2">
              <a:lum bright="-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291" t="5510" b="70401"/>
            <a:stretch>
              <a:fillRect/>
            </a:stretch>
          </p:blipFill>
          <p:spPr bwMode="auto">
            <a:xfrm flipH="1">
              <a:off x="1212" y="2795"/>
              <a:ext cx="2578" cy="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oup 118"/>
          <p:cNvGrpSpPr>
            <a:grpSpLocks/>
          </p:cNvGrpSpPr>
          <p:nvPr userDrawn="1"/>
        </p:nvGrpSpPr>
        <p:grpSpPr bwMode="auto">
          <a:xfrm>
            <a:off x="2424113" y="1484313"/>
            <a:ext cx="6192837" cy="1054100"/>
            <a:chOff x="1212" y="2795"/>
            <a:chExt cx="5153" cy="917"/>
          </a:xfrm>
        </p:grpSpPr>
        <p:pic>
          <p:nvPicPr>
            <p:cNvPr id="15" name="Picture 119" descr="16-1"/>
            <p:cNvPicPr>
              <a:picLocks noChangeAspect="1" noChangeArrowheads="1"/>
            </p:cNvPicPr>
            <p:nvPr/>
          </p:nvPicPr>
          <p:blipFill>
            <a:blip r:embed="rId2">
              <a:lum bright="-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291" t="5510" b="70401"/>
            <a:stretch>
              <a:fillRect/>
            </a:stretch>
          </p:blipFill>
          <p:spPr bwMode="auto">
            <a:xfrm>
              <a:off x="3787" y="2795"/>
              <a:ext cx="2578" cy="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20" descr="16-1"/>
            <p:cNvPicPr>
              <a:picLocks noChangeAspect="1" noChangeArrowheads="1"/>
            </p:cNvPicPr>
            <p:nvPr/>
          </p:nvPicPr>
          <p:blipFill>
            <a:blip r:embed="rId2">
              <a:lum bright="-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291" t="5510" b="70401"/>
            <a:stretch>
              <a:fillRect/>
            </a:stretch>
          </p:blipFill>
          <p:spPr bwMode="auto">
            <a:xfrm flipH="1">
              <a:off x="1212" y="2795"/>
              <a:ext cx="2578" cy="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Rectangle 304"/>
          <p:cNvSpPr>
            <a:spLocks noChangeArrowheads="1"/>
          </p:cNvSpPr>
          <p:nvPr userDrawn="1"/>
        </p:nvSpPr>
        <p:spPr bwMode="auto">
          <a:xfrm>
            <a:off x="1527175" y="692150"/>
            <a:ext cx="52816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1400" b="1">
                <a:latin typeface="맑은 고딕" pitchFamily="50" charset="-127"/>
                <a:ea typeface="맑은 고딕" pitchFamily="50" charset="-127"/>
              </a:rPr>
              <a:t>The best template for your presentation.</a:t>
            </a:r>
            <a:r>
              <a:rPr kumimoji="0" lang="en-US" altLang="ko-KR"/>
              <a:t> </a:t>
            </a:r>
          </a:p>
          <a:p>
            <a:pPr algn="l" eaLnBrk="1" hangingPunct="1"/>
            <a:r>
              <a:rPr lang="en-US" altLang="ko-KR" sz="1000">
                <a:latin typeface="Arial" charset="0"/>
              </a:rPr>
              <a:t>Your this wants in this place to write the contents which. Your this wanting what is the enemy is a possibility. We respect you are providing the design data of best</a:t>
            </a:r>
          </a:p>
        </p:txBody>
      </p:sp>
      <p:sp>
        <p:nvSpPr>
          <p:cNvPr id="18" name="Freeform 113"/>
          <p:cNvSpPr>
            <a:spLocks/>
          </p:cNvSpPr>
          <p:nvPr userDrawn="1"/>
        </p:nvSpPr>
        <p:spPr bwMode="auto">
          <a:xfrm>
            <a:off x="912813" y="4422775"/>
            <a:ext cx="2709862" cy="1416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41" y="0"/>
              </a:cxn>
              <a:cxn ang="0">
                <a:pos x="1241" y="281"/>
              </a:cxn>
              <a:cxn ang="0">
                <a:pos x="1238" y="316"/>
              </a:cxn>
              <a:cxn ang="0">
                <a:pos x="1227" y="346"/>
              </a:cxn>
              <a:cxn ang="0">
                <a:pos x="1209" y="375"/>
              </a:cxn>
              <a:cxn ang="0">
                <a:pos x="1187" y="397"/>
              </a:cxn>
              <a:cxn ang="0">
                <a:pos x="1158" y="415"/>
              </a:cxn>
              <a:cxn ang="0">
                <a:pos x="1128" y="426"/>
              </a:cxn>
              <a:cxn ang="0">
                <a:pos x="1093" y="429"/>
              </a:cxn>
              <a:cxn ang="0">
                <a:pos x="703" y="429"/>
              </a:cxn>
              <a:cxn ang="0">
                <a:pos x="703" y="461"/>
              </a:cxn>
              <a:cxn ang="0">
                <a:pos x="747" y="461"/>
              </a:cxn>
              <a:cxn ang="0">
                <a:pos x="761" y="464"/>
              </a:cxn>
              <a:cxn ang="0">
                <a:pos x="771" y="469"/>
              </a:cxn>
              <a:cxn ang="0">
                <a:pos x="776" y="478"/>
              </a:cxn>
              <a:cxn ang="0">
                <a:pos x="772" y="488"/>
              </a:cxn>
              <a:cxn ang="0">
                <a:pos x="766" y="501"/>
              </a:cxn>
              <a:cxn ang="0">
                <a:pos x="655" y="632"/>
              </a:cxn>
              <a:cxn ang="0">
                <a:pos x="639" y="645"/>
              </a:cxn>
              <a:cxn ang="0">
                <a:pos x="621" y="648"/>
              </a:cxn>
              <a:cxn ang="0">
                <a:pos x="604" y="645"/>
              </a:cxn>
              <a:cxn ang="0">
                <a:pos x="588" y="632"/>
              </a:cxn>
              <a:cxn ang="0">
                <a:pos x="477" y="501"/>
              </a:cxn>
              <a:cxn ang="0">
                <a:pos x="469" y="488"/>
              </a:cxn>
              <a:cxn ang="0">
                <a:pos x="467" y="478"/>
              </a:cxn>
              <a:cxn ang="0">
                <a:pos x="472" y="469"/>
              </a:cxn>
              <a:cxn ang="0">
                <a:pos x="482" y="464"/>
              </a:cxn>
              <a:cxn ang="0">
                <a:pos x="496" y="461"/>
              </a:cxn>
              <a:cxn ang="0">
                <a:pos x="540" y="461"/>
              </a:cxn>
              <a:cxn ang="0">
                <a:pos x="540" y="429"/>
              </a:cxn>
              <a:cxn ang="0">
                <a:pos x="148" y="429"/>
              </a:cxn>
              <a:cxn ang="0">
                <a:pos x="115" y="426"/>
              </a:cxn>
              <a:cxn ang="0">
                <a:pos x="85" y="415"/>
              </a:cxn>
              <a:cxn ang="0">
                <a:pos x="56" y="397"/>
              </a:cxn>
              <a:cxn ang="0">
                <a:pos x="34" y="375"/>
              </a:cxn>
              <a:cxn ang="0">
                <a:pos x="16" y="346"/>
              </a:cxn>
              <a:cxn ang="0">
                <a:pos x="5" y="316"/>
              </a:cxn>
              <a:cxn ang="0">
                <a:pos x="0" y="281"/>
              </a:cxn>
              <a:cxn ang="0">
                <a:pos x="0" y="0"/>
              </a:cxn>
            </a:cxnLst>
            <a:rect l="0" t="0" r="r" b="b"/>
            <a:pathLst>
              <a:path w="1241" h="648">
                <a:moveTo>
                  <a:pt x="0" y="0"/>
                </a:moveTo>
                <a:lnTo>
                  <a:pt x="1241" y="0"/>
                </a:lnTo>
                <a:lnTo>
                  <a:pt x="1241" y="281"/>
                </a:lnTo>
                <a:lnTo>
                  <a:pt x="1238" y="316"/>
                </a:lnTo>
                <a:lnTo>
                  <a:pt x="1227" y="346"/>
                </a:lnTo>
                <a:lnTo>
                  <a:pt x="1209" y="375"/>
                </a:lnTo>
                <a:lnTo>
                  <a:pt x="1187" y="397"/>
                </a:lnTo>
                <a:lnTo>
                  <a:pt x="1158" y="415"/>
                </a:lnTo>
                <a:lnTo>
                  <a:pt x="1128" y="426"/>
                </a:lnTo>
                <a:lnTo>
                  <a:pt x="1093" y="429"/>
                </a:lnTo>
                <a:lnTo>
                  <a:pt x="703" y="429"/>
                </a:lnTo>
                <a:lnTo>
                  <a:pt x="703" y="461"/>
                </a:lnTo>
                <a:lnTo>
                  <a:pt x="747" y="461"/>
                </a:lnTo>
                <a:lnTo>
                  <a:pt x="761" y="464"/>
                </a:lnTo>
                <a:lnTo>
                  <a:pt x="771" y="469"/>
                </a:lnTo>
                <a:lnTo>
                  <a:pt x="776" y="478"/>
                </a:lnTo>
                <a:lnTo>
                  <a:pt x="772" y="488"/>
                </a:lnTo>
                <a:lnTo>
                  <a:pt x="766" y="501"/>
                </a:lnTo>
                <a:lnTo>
                  <a:pt x="655" y="632"/>
                </a:lnTo>
                <a:lnTo>
                  <a:pt x="639" y="645"/>
                </a:lnTo>
                <a:lnTo>
                  <a:pt x="621" y="648"/>
                </a:lnTo>
                <a:lnTo>
                  <a:pt x="604" y="645"/>
                </a:lnTo>
                <a:lnTo>
                  <a:pt x="588" y="632"/>
                </a:lnTo>
                <a:lnTo>
                  <a:pt x="477" y="501"/>
                </a:lnTo>
                <a:lnTo>
                  <a:pt x="469" y="488"/>
                </a:lnTo>
                <a:lnTo>
                  <a:pt x="467" y="478"/>
                </a:lnTo>
                <a:lnTo>
                  <a:pt x="472" y="469"/>
                </a:lnTo>
                <a:lnTo>
                  <a:pt x="482" y="464"/>
                </a:lnTo>
                <a:lnTo>
                  <a:pt x="496" y="461"/>
                </a:lnTo>
                <a:lnTo>
                  <a:pt x="540" y="461"/>
                </a:lnTo>
                <a:lnTo>
                  <a:pt x="540" y="429"/>
                </a:lnTo>
                <a:lnTo>
                  <a:pt x="148" y="429"/>
                </a:lnTo>
                <a:lnTo>
                  <a:pt x="115" y="426"/>
                </a:lnTo>
                <a:lnTo>
                  <a:pt x="85" y="415"/>
                </a:lnTo>
                <a:lnTo>
                  <a:pt x="56" y="397"/>
                </a:lnTo>
                <a:lnTo>
                  <a:pt x="34" y="375"/>
                </a:lnTo>
                <a:lnTo>
                  <a:pt x="16" y="346"/>
                </a:lnTo>
                <a:lnTo>
                  <a:pt x="5" y="316"/>
                </a:lnTo>
                <a:lnTo>
                  <a:pt x="0" y="281"/>
                </a:lnTo>
                <a:lnTo>
                  <a:pt x="0" y="0"/>
                </a:lnTo>
                <a:close/>
              </a:path>
            </a:pathLst>
          </a:custGeom>
          <a:solidFill>
            <a:srgbClr val="007DEE"/>
          </a:solidFill>
          <a:ln w="0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Freeform 114"/>
          <p:cNvSpPr>
            <a:spLocks/>
          </p:cNvSpPr>
          <p:nvPr userDrawn="1"/>
        </p:nvSpPr>
        <p:spPr bwMode="auto">
          <a:xfrm>
            <a:off x="912813" y="3478213"/>
            <a:ext cx="2709862" cy="1416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41" y="0"/>
              </a:cxn>
              <a:cxn ang="0">
                <a:pos x="1241" y="283"/>
              </a:cxn>
              <a:cxn ang="0">
                <a:pos x="1238" y="316"/>
              </a:cxn>
              <a:cxn ang="0">
                <a:pos x="1227" y="348"/>
              </a:cxn>
              <a:cxn ang="0">
                <a:pos x="1209" y="375"/>
              </a:cxn>
              <a:cxn ang="0">
                <a:pos x="1187" y="397"/>
              </a:cxn>
              <a:cxn ang="0">
                <a:pos x="1158" y="415"/>
              </a:cxn>
              <a:cxn ang="0">
                <a:pos x="1128" y="426"/>
              </a:cxn>
              <a:cxn ang="0">
                <a:pos x="1093" y="431"/>
              </a:cxn>
              <a:cxn ang="0">
                <a:pos x="703" y="431"/>
              </a:cxn>
              <a:cxn ang="0">
                <a:pos x="703" y="463"/>
              </a:cxn>
              <a:cxn ang="0">
                <a:pos x="747" y="463"/>
              </a:cxn>
              <a:cxn ang="0">
                <a:pos x="761" y="464"/>
              </a:cxn>
              <a:cxn ang="0">
                <a:pos x="771" y="469"/>
              </a:cxn>
              <a:cxn ang="0">
                <a:pos x="776" y="478"/>
              </a:cxn>
              <a:cxn ang="0">
                <a:pos x="772" y="490"/>
              </a:cxn>
              <a:cxn ang="0">
                <a:pos x="766" y="502"/>
              </a:cxn>
              <a:cxn ang="0">
                <a:pos x="655" y="632"/>
              </a:cxn>
              <a:cxn ang="0">
                <a:pos x="639" y="645"/>
              </a:cxn>
              <a:cxn ang="0">
                <a:pos x="621" y="648"/>
              </a:cxn>
              <a:cxn ang="0">
                <a:pos x="604" y="645"/>
              </a:cxn>
              <a:cxn ang="0">
                <a:pos x="588" y="632"/>
              </a:cxn>
              <a:cxn ang="0">
                <a:pos x="477" y="502"/>
              </a:cxn>
              <a:cxn ang="0">
                <a:pos x="469" y="490"/>
              </a:cxn>
              <a:cxn ang="0">
                <a:pos x="467" y="478"/>
              </a:cxn>
              <a:cxn ang="0">
                <a:pos x="472" y="469"/>
              </a:cxn>
              <a:cxn ang="0">
                <a:pos x="482" y="464"/>
              </a:cxn>
              <a:cxn ang="0">
                <a:pos x="496" y="463"/>
              </a:cxn>
              <a:cxn ang="0">
                <a:pos x="540" y="463"/>
              </a:cxn>
              <a:cxn ang="0">
                <a:pos x="540" y="431"/>
              </a:cxn>
              <a:cxn ang="0">
                <a:pos x="148" y="431"/>
              </a:cxn>
              <a:cxn ang="0">
                <a:pos x="115" y="426"/>
              </a:cxn>
              <a:cxn ang="0">
                <a:pos x="85" y="415"/>
              </a:cxn>
              <a:cxn ang="0">
                <a:pos x="56" y="397"/>
              </a:cxn>
              <a:cxn ang="0">
                <a:pos x="34" y="375"/>
              </a:cxn>
              <a:cxn ang="0">
                <a:pos x="16" y="348"/>
              </a:cxn>
              <a:cxn ang="0">
                <a:pos x="5" y="316"/>
              </a:cxn>
              <a:cxn ang="0">
                <a:pos x="0" y="283"/>
              </a:cxn>
              <a:cxn ang="0">
                <a:pos x="0" y="0"/>
              </a:cxn>
            </a:cxnLst>
            <a:rect l="0" t="0" r="r" b="b"/>
            <a:pathLst>
              <a:path w="1241" h="648">
                <a:moveTo>
                  <a:pt x="0" y="0"/>
                </a:moveTo>
                <a:lnTo>
                  <a:pt x="1241" y="0"/>
                </a:lnTo>
                <a:lnTo>
                  <a:pt x="1241" y="283"/>
                </a:lnTo>
                <a:lnTo>
                  <a:pt x="1238" y="316"/>
                </a:lnTo>
                <a:lnTo>
                  <a:pt x="1227" y="348"/>
                </a:lnTo>
                <a:lnTo>
                  <a:pt x="1209" y="375"/>
                </a:lnTo>
                <a:lnTo>
                  <a:pt x="1187" y="397"/>
                </a:lnTo>
                <a:lnTo>
                  <a:pt x="1158" y="415"/>
                </a:lnTo>
                <a:lnTo>
                  <a:pt x="1128" y="426"/>
                </a:lnTo>
                <a:lnTo>
                  <a:pt x="1093" y="431"/>
                </a:lnTo>
                <a:lnTo>
                  <a:pt x="703" y="431"/>
                </a:lnTo>
                <a:lnTo>
                  <a:pt x="703" y="463"/>
                </a:lnTo>
                <a:lnTo>
                  <a:pt x="747" y="463"/>
                </a:lnTo>
                <a:lnTo>
                  <a:pt x="761" y="464"/>
                </a:lnTo>
                <a:lnTo>
                  <a:pt x="771" y="469"/>
                </a:lnTo>
                <a:lnTo>
                  <a:pt x="776" y="478"/>
                </a:lnTo>
                <a:lnTo>
                  <a:pt x="772" y="490"/>
                </a:lnTo>
                <a:lnTo>
                  <a:pt x="766" y="502"/>
                </a:lnTo>
                <a:lnTo>
                  <a:pt x="655" y="632"/>
                </a:lnTo>
                <a:lnTo>
                  <a:pt x="639" y="645"/>
                </a:lnTo>
                <a:lnTo>
                  <a:pt x="621" y="648"/>
                </a:lnTo>
                <a:lnTo>
                  <a:pt x="604" y="645"/>
                </a:lnTo>
                <a:lnTo>
                  <a:pt x="588" y="632"/>
                </a:lnTo>
                <a:lnTo>
                  <a:pt x="477" y="502"/>
                </a:lnTo>
                <a:lnTo>
                  <a:pt x="469" y="490"/>
                </a:lnTo>
                <a:lnTo>
                  <a:pt x="467" y="478"/>
                </a:lnTo>
                <a:lnTo>
                  <a:pt x="472" y="469"/>
                </a:lnTo>
                <a:lnTo>
                  <a:pt x="482" y="464"/>
                </a:lnTo>
                <a:lnTo>
                  <a:pt x="496" y="463"/>
                </a:lnTo>
                <a:lnTo>
                  <a:pt x="540" y="463"/>
                </a:lnTo>
                <a:lnTo>
                  <a:pt x="540" y="431"/>
                </a:lnTo>
                <a:lnTo>
                  <a:pt x="148" y="431"/>
                </a:lnTo>
                <a:lnTo>
                  <a:pt x="115" y="426"/>
                </a:lnTo>
                <a:lnTo>
                  <a:pt x="85" y="415"/>
                </a:lnTo>
                <a:lnTo>
                  <a:pt x="56" y="397"/>
                </a:lnTo>
                <a:lnTo>
                  <a:pt x="34" y="375"/>
                </a:lnTo>
                <a:lnTo>
                  <a:pt x="16" y="348"/>
                </a:lnTo>
                <a:lnTo>
                  <a:pt x="5" y="316"/>
                </a:lnTo>
                <a:lnTo>
                  <a:pt x="0" y="283"/>
                </a:lnTo>
                <a:lnTo>
                  <a:pt x="0" y="0"/>
                </a:lnTo>
                <a:close/>
              </a:path>
            </a:pathLst>
          </a:custGeom>
          <a:solidFill>
            <a:srgbClr val="339EFF"/>
          </a:solidFill>
          <a:ln w="0">
            <a:noFill/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20" name="Freeform 115"/>
          <p:cNvSpPr>
            <a:spLocks/>
          </p:cNvSpPr>
          <p:nvPr userDrawn="1"/>
        </p:nvSpPr>
        <p:spPr bwMode="auto">
          <a:xfrm>
            <a:off x="912813" y="2535238"/>
            <a:ext cx="2709862" cy="14192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41" y="0"/>
              </a:cxn>
              <a:cxn ang="0">
                <a:pos x="1241" y="282"/>
              </a:cxn>
              <a:cxn ang="0">
                <a:pos x="1238" y="316"/>
              </a:cxn>
              <a:cxn ang="0">
                <a:pos x="1227" y="347"/>
              </a:cxn>
              <a:cxn ang="0">
                <a:pos x="1209" y="374"/>
              </a:cxn>
              <a:cxn ang="0">
                <a:pos x="1187" y="398"/>
              </a:cxn>
              <a:cxn ang="0">
                <a:pos x="1158" y="416"/>
              </a:cxn>
              <a:cxn ang="0">
                <a:pos x="1128" y="427"/>
              </a:cxn>
              <a:cxn ang="0">
                <a:pos x="1093" y="430"/>
              </a:cxn>
              <a:cxn ang="0">
                <a:pos x="703" y="430"/>
              </a:cxn>
              <a:cxn ang="0">
                <a:pos x="703" y="462"/>
              </a:cxn>
              <a:cxn ang="0">
                <a:pos x="747" y="462"/>
              </a:cxn>
              <a:cxn ang="0">
                <a:pos x="761" y="463"/>
              </a:cxn>
              <a:cxn ang="0">
                <a:pos x="771" y="470"/>
              </a:cxn>
              <a:cxn ang="0">
                <a:pos x="776" y="477"/>
              </a:cxn>
              <a:cxn ang="0">
                <a:pos x="772" y="489"/>
              </a:cxn>
              <a:cxn ang="0">
                <a:pos x="766" y="501"/>
              </a:cxn>
              <a:cxn ang="0">
                <a:pos x="655" y="632"/>
              </a:cxn>
              <a:cxn ang="0">
                <a:pos x="639" y="644"/>
              </a:cxn>
              <a:cxn ang="0">
                <a:pos x="621" y="649"/>
              </a:cxn>
              <a:cxn ang="0">
                <a:pos x="604" y="644"/>
              </a:cxn>
              <a:cxn ang="0">
                <a:pos x="588" y="632"/>
              </a:cxn>
              <a:cxn ang="0">
                <a:pos x="477" y="501"/>
              </a:cxn>
              <a:cxn ang="0">
                <a:pos x="469" y="489"/>
              </a:cxn>
              <a:cxn ang="0">
                <a:pos x="467" y="477"/>
              </a:cxn>
              <a:cxn ang="0">
                <a:pos x="472" y="470"/>
              </a:cxn>
              <a:cxn ang="0">
                <a:pos x="482" y="463"/>
              </a:cxn>
              <a:cxn ang="0">
                <a:pos x="496" y="462"/>
              </a:cxn>
              <a:cxn ang="0">
                <a:pos x="540" y="462"/>
              </a:cxn>
              <a:cxn ang="0">
                <a:pos x="540" y="430"/>
              </a:cxn>
              <a:cxn ang="0">
                <a:pos x="148" y="430"/>
              </a:cxn>
              <a:cxn ang="0">
                <a:pos x="115" y="427"/>
              </a:cxn>
              <a:cxn ang="0">
                <a:pos x="85" y="416"/>
              </a:cxn>
              <a:cxn ang="0">
                <a:pos x="56" y="398"/>
              </a:cxn>
              <a:cxn ang="0">
                <a:pos x="34" y="374"/>
              </a:cxn>
              <a:cxn ang="0">
                <a:pos x="16" y="347"/>
              </a:cxn>
              <a:cxn ang="0">
                <a:pos x="5" y="316"/>
              </a:cxn>
              <a:cxn ang="0">
                <a:pos x="0" y="282"/>
              </a:cxn>
              <a:cxn ang="0">
                <a:pos x="0" y="0"/>
              </a:cxn>
            </a:cxnLst>
            <a:rect l="0" t="0" r="r" b="b"/>
            <a:pathLst>
              <a:path w="1241" h="649">
                <a:moveTo>
                  <a:pt x="0" y="0"/>
                </a:moveTo>
                <a:lnTo>
                  <a:pt x="1241" y="0"/>
                </a:lnTo>
                <a:lnTo>
                  <a:pt x="1241" y="282"/>
                </a:lnTo>
                <a:lnTo>
                  <a:pt x="1238" y="316"/>
                </a:lnTo>
                <a:lnTo>
                  <a:pt x="1227" y="347"/>
                </a:lnTo>
                <a:lnTo>
                  <a:pt x="1209" y="374"/>
                </a:lnTo>
                <a:lnTo>
                  <a:pt x="1187" y="398"/>
                </a:lnTo>
                <a:lnTo>
                  <a:pt x="1158" y="416"/>
                </a:lnTo>
                <a:lnTo>
                  <a:pt x="1128" y="427"/>
                </a:lnTo>
                <a:lnTo>
                  <a:pt x="1093" y="430"/>
                </a:lnTo>
                <a:lnTo>
                  <a:pt x="703" y="430"/>
                </a:lnTo>
                <a:lnTo>
                  <a:pt x="703" y="462"/>
                </a:lnTo>
                <a:lnTo>
                  <a:pt x="747" y="462"/>
                </a:lnTo>
                <a:lnTo>
                  <a:pt x="761" y="463"/>
                </a:lnTo>
                <a:lnTo>
                  <a:pt x="771" y="470"/>
                </a:lnTo>
                <a:lnTo>
                  <a:pt x="776" y="477"/>
                </a:lnTo>
                <a:lnTo>
                  <a:pt x="772" y="489"/>
                </a:lnTo>
                <a:lnTo>
                  <a:pt x="766" y="501"/>
                </a:lnTo>
                <a:lnTo>
                  <a:pt x="655" y="632"/>
                </a:lnTo>
                <a:lnTo>
                  <a:pt x="639" y="644"/>
                </a:lnTo>
                <a:lnTo>
                  <a:pt x="621" y="649"/>
                </a:lnTo>
                <a:lnTo>
                  <a:pt x="604" y="644"/>
                </a:lnTo>
                <a:lnTo>
                  <a:pt x="588" y="632"/>
                </a:lnTo>
                <a:lnTo>
                  <a:pt x="477" y="501"/>
                </a:lnTo>
                <a:lnTo>
                  <a:pt x="469" y="489"/>
                </a:lnTo>
                <a:lnTo>
                  <a:pt x="467" y="477"/>
                </a:lnTo>
                <a:lnTo>
                  <a:pt x="472" y="470"/>
                </a:lnTo>
                <a:lnTo>
                  <a:pt x="482" y="463"/>
                </a:lnTo>
                <a:lnTo>
                  <a:pt x="496" y="462"/>
                </a:lnTo>
                <a:lnTo>
                  <a:pt x="540" y="462"/>
                </a:lnTo>
                <a:lnTo>
                  <a:pt x="540" y="430"/>
                </a:lnTo>
                <a:lnTo>
                  <a:pt x="148" y="430"/>
                </a:lnTo>
                <a:lnTo>
                  <a:pt x="115" y="427"/>
                </a:lnTo>
                <a:lnTo>
                  <a:pt x="85" y="416"/>
                </a:lnTo>
                <a:lnTo>
                  <a:pt x="56" y="398"/>
                </a:lnTo>
                <a:lnTo>
                  <a:pt x="34" y="374"/>
                </a:lnTo>
                <a:lnTo>
                  <a:pt x="16" y="347"/>
                </a:lnTo>
                <a:lnTo>
                  <a:pt x="5" y="316"/>
                </a:lnTo>
                <a:lnTo>
                  <a:pt x="0" y="282"/>
                </a:lnTo>
                <a:lnTo>
                  <a:pt x="0" y="0"/>
                </a:lnTo>
                <a:close/>
              </a:path>
            </a:pathLst>
          </a:custGeom>
          <a:solidFill>
            <a:srgbClr val="6DB9FF"/>
          </a:solidFill>
          <a:ln w="0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21" name="Freeform 116"/>
          <p:cNvSpPr>
            <a:spLocks/>
          </p:cNvSpPr>
          <p:nvPr userDrawn="1"/>
        </p:nvSpPr>
        <p:spPr bwMode="auto">
          <a:xfrm>
            <a:off x="912813" y="1590675"/>
            <a:ext cx="2709862" cy="1420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41" y="0"/>
              </a:cxn>
              <a:cxn ang="0">
                <a:pos x="1241" y="282"/>
              </a:cxn>
              <a:cxn ang="0">
                <a:pos x="1238" y="317"/>
              </a:cxn>
              <a:cxn ang="0">
                <a:pos x="1227" y="347"/>
              </a:cxn>
              <a:cxn ang="0">
                <a:pos x="1209" y="374"/>
              </a:cxn>
              <a:cxn ang="0">
                <a:pos x="1187" y="398"/>
              </a:cxn>
              <a:cxn ang="0">
                <a:pos x="1158" y="416"/>
              </a:cxn>
              <a:cxn ang="0">
                <a:pos x="1128" y="427"/>
              </a:cxn>
              <a:cxn ang="0">
                <a:pos x="1093" y="430"/>
              </a:cxn>
              <a:cxn ang="0">
                <a:pos x="703" y="430"/>
              </a:cxn>
              <a:cxn ang="0">
                <a:pos x="703" y="462"/>
              </a:cxn>
              <a:cxn ang="0">
                <a:pos x="747" y="462"/>
              </a:cxn>
              <a:cxn ang="0">
                <a:pos x="761" y="463"/>
              </a:cxn>
              <a:cxn ang="0">
                <a:pos x="771" y="470"/>
              </a:cxn>
              <a:cxn ang="0">
                <a:pos x="776" y="478"/>
              </a:cxn>
              <a:cxn ang="0">
                <a:pos x="772" y="489"/>
              </a:cxn>
              <a:cxn ang="0">
                <a:pos x="766" y="501"/>
              </a:cxn>
              <a:cxn ang="0">
                <a:pos x="655" y="633"/>
              </a:cxn>
              <a:cxn ang="0">
                <a:pos x="639" y="644"/>
              </a:cxn>
              <a:cxn ang="0">
                <a:pos x="621" y="649"/>
              </a:cxn>
              <a:cxn ang="0">
                <a:pos x="604" y="644"/>
              </a:cxn>
              <a:cxn ang="0">
                <a:pos x="588" y="633"/>
              </a:cxn>
              <a:cxn ang="0">
                <a:pos x="477" y="501"/>
              </a:cxn>
              <a:cxn ang="0">
                <a:pos x="469" y="489"/>
              </a:cxn>
              <a:cxn ang="0">
                <a:pos x="467" y="478"/>
              </a:cxn>
              <a:cxn ang="0">
                <a:pos x="472" y="470"/>
              </a:cxn>
              <a:cxn ang="0">
                <a:pos x="482" y="463"/>
              </a:cxn>
              <a:cxn ang="0">
                <a:pos x="496" y="462"/>
              </a:cxn>
              <a:cxn ang="0">
                <a:pos x="540" y="462"/>
              </a:cxn>
              <a:cxn ang="0">
                <a:pos x="540" y="430"/>
              </a:cxn>
              <a:cxn ang="0">
                <a:pos x="148" y="430"/>
              </a:cxn>
              <a:cxn ang="0">
                <a:pos x="115" y="427"/>
              </a:cxn>
              <a:cxn ang="0">
                <a:pos x="85" y="416"/>
              </a:cxn>
              <a:cxn ang="0">
                <a:pos x="56" y="398"/>
              </a:cxn>
              <a:cxn ang="0">
                <a:pos x="34" y="374"/>
              </a:cxn>
              <a:cxn ang="0">
                <a:pos x="16" y="347"/>
              </a:cxn>
              <a:cxn ang="0">
                <a:pos x="5" y="317"/>
              </a:cxn>
              <a:cxn ang="0">
                <a:pos x="0" y="282"/>
              </a:cxn>
              <a:cxn ang="0">
                <a:pos x="0" y="0"/>
              </a:cxn>
            </a:cxnLst>
            <a:rect l="0" t="0" r="r" b="b"/>
            <a:pathLst>
              <a:path w="1241" h="649">
                <a:moveTo>
                  <a:pt x="0" y="0"/>
                </a:moveTo>
                <a:lnTo>
                  <a:pt x="1241" y="0"/>
                </a:lnTo>
                <a:lnTo>
                  <a:pt x="1241" y="282"/>
                </a:lnTo>
                <a:lnTo>
                  <a:pt x="1238" y="317"/>
                </a:lnTo>
                <a:lnTo>
                  <a:pt x="1227" y="347"/>
                </a:lnTo>
                <a:lnTo>
                  <a:pt x="1209" y="374"/>
                </a:lnTo>
                <a:lnTo>
                  <a:pt x="1187" y="398"/>
                </a:lnTo>
                <a:lnTo>
                  <a:pt x="1158" y="416"/>
                </a:lnTo>
                <a:lnTo>
                  <a:pt x="1128" y="427"/>
                </a:lnTo>
                <a:lnTo>
                  <a:pt x="1093" y="430"/>
                </a:lnTo>
                <a:lnTo>
                  <a:pt x="703" y="430"/>
                </a:lnTo>
                <a:lnTo>
                  <a:pt x="703" y="462"/>
                </a:lnTo>
                <a:lnTo>
                  <a:pt x="747" y="462"/>
                </a:lnTo>
                <a:lnTo>
                  <a:pt x="761" y="463"/>
                </a:lnTo>
                <a:lnTo>
                  <a:pt x="771" y="470"/>
                </a:lnTo>
                <a:lnTo>
                  <a:pt x="776" y="478"/>
                </a:lnTo>
                <a:lnTo>
                  <a:pt x="772" y="489"/>
                </a:lnTo>
                <a:lnTo>
                  <a:pt x="766" y="501"/>
                </a:lnTo>
                <a:lnTo>
                  <a:pt x="655" y="633"/>
                </a:lnTo>
                <a:lnTo>
                  <a:pt x="639" y="644"/>
                </a:lnTo>
                <a:lnTo>
                  <a:pt x="621" y="649"/>
                </a:lnTo>
                <a:lnTo>
                  <a:pt x="604" y="644"/>
                </a:lnTo>
                <a:lnTo>
                  <a:pt x="588" y="633"/>
                </a:lnTo>
                <a:lnTo>
                  <a:pt x="477" y="501"/>
                </a:lnTo>
                <a:lnTo>
                  <a:pt x="469" y="489"/>
                </a:lnTo>
                <a:lnTo>
                  <a:pt x="467" y="478"/>
                </a:lnTo>
                <a:lnTo>
                  <a:pt x="472" y="470"/>
                </a:lnTo>
                <a:lnTo>
                  <a:pt x="482" y="463"/>
                </a:lnTo>
                <a:lnTo>
                  <a:pt x="496" y="462"/>
                </a:lnTo>
                <a:lnTo>
                  <a:pt x="540" y="462"/>
                </a:lnTo>
                <a:lnTo>
                  <a:pt x="540" y="430"/>
                </a:lnTo>
                <a:lnTo>
                  <a:pt x="148" y="430"/>
                </a:lnTo>
                <a:lnTo>
                  <a:pt x="115" y="427"/>
                </a:lnTo>
                <a:lnTo>
                  <a:pt x="85" y="416"/>
                </a:lnTo>
                <a:lnTo>
                  <a:pt x="56" y="398"/>
                </a:lnTo>
                <a:lnTo>
                  <a:pt x="34" y="374"/>
                </a:lnTo>
                <a:lnTo>
                  <a:pt x="16" y="347"/>
                </a:lnTo>
                <a:lnTo>
                  <a:pt x="5" y="317"/>
                </a:lnTo>
                <a:lnTo>
                  <a:pt x="0" y="282"/>
                </a:lnTo>
                <a:lnTo>
                  <a:pt x="0" y="0"/>
                </a:lnTo>
                <a:close/>
              </a:path>
            </a:pathLst>
          </a:custGeom>
          <a:solidFill>
            <a:srgbClr val="B9DEFF"/>
          </a:solidFill>
          <a:ln w="0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22" name="Rectangle 304"/>
          <p:cNvSpPr>
            <a:spLocks noChangeArrowheads="1"/>
          </p:cNvSpPr>
          <p:nvPr userDrawn="1"/>
        </p:nvSpPr>
        <p:spPr bwMode="auto">
          <a:xfrm>
            <a:off x="3757613" y="1611313"/>
            <a:ext cx="4321175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1400" b="1">
                <a:latin typeface="맑은 고딕" pitchFamily="50" charset="-127"/>
                <a:ea typeface="맑은 고딕" pitchFamily="50" charset="-127"/>
              </a:rPr>
              <a:t>The best template for your presentation.</a:t>
            </a:r>
            <a:r>
              <a:rPr kumimoji="0" lang="en-US" altLang="ko-KR"/>
              <a:t> </a:t>
            </a:r>
          </a:p>
          <a:p>
            <a:pPr algn="l" eaLnBrk="1" hangingPunct="1"/>
            <a:r>
              <a:rPr lang="en-US" altLang="ko-KR" sz="1000">
                <a:latin typeface="Arial" charset="0"/>
              </a:rPr>
              <a:t>Your this wanting what is the enemy is a possibility. We respect you are providing the design data of best.</a:t>
            </a:r>
          </a:p>
        </p:txBody>
      </p:sp>
      <p:sp>
        <p:nvSpPr>
          <p:cNvPr id="23" name="Rectangle 304"/>
          <p:cNvSpPr>
            <a:spLocks noChangeArrowheads="1"/>
          </p:cNvSpPr>
          <p:nvPr userDrawn="1"/>
        </p:nvSpPr>
        <p:spPr bwMode="auto">
          <a:xfrm>
            <a:off x="3757613" y="2551113"/>
            <a:ext cx="4321175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1400" b="1">
                <a:latin typeface="맑은 고딕" pitchFamily="50" charset="-127"/>
                <a:ea typeface="맑은 고딕" pitchFamily="50" charset="-127"/>
              </a:rPr>
              <a:t>The best template for your presentation.</a:t>
            </a:r>
            <a:r>
              <a:rPr kumimoji="0" lang="en-US" altLang="ko-KR"/>
              <a:t> </a:t>
            </a:r>
          </a:p>
          <a:p>
            <a:pPr algn="l" eaLnBrk="1" hangingPunct="1"/>
            <a:r>
              <a:rPr lang="en-US" altLang="ko-KR" sz="1000">
                <a:latin typeface="Arial" charset="0"/>
              </a:rPr>
              <a:t>Your this wanting what is the enemy is a possibility. We respect you are providing the design data of best.</a:t>
            </a:r>
          </a:p>
        </p:txBody>
      </p:sp>
      <p:sp>
        <p:nvSpPr>
          <p:cNvPr id="24" name="Rectangle 304"/>
          <p:cNvSpPr>
            <a:spLocks noChangeArrowheads="1"/>
          </p:cNvSpPr>
          <p:nvPr userDrawn="1"/>
        </p:nvSpPr>
        <p:spPr bwMode="auto">
          <a:xfrm>
            <a:off x="3757613" y="3503613"/>
            <a:ext cx="4321175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1400" b="1">
                <a:latin typeface="맑은 고딕" pitchFamily="50" charset="-127"/>
                <a:ea typeface="맑은 고딕" pitchFamily="50" charset="-127"/>
              </a:rPr>
              <a:t>The best template for your presentation.</a:t>
            </a:r>
            <a:r>
              <a:rPr kumimoji="0" lang="en-US" altLang="ko-KR"/>
              <a:t> </a:t>
            </a:r>
          </a:p>
          <a:p>
            <a:pPr algn="l" eaLnBrk="1" hangingPunct="1"/>
            <a:r>
              <a:rPr lang="en-US" altLang="ko-KR" sz="1000">
                <a:latin typeface="Arial" charset="0"/>
              </a:rPr>
              <a:t>Your this wanting what is the enemy is a possibility. We respect you are providing the design data of best.</a:t>
            </a:r>
          </a:p>
        </p:txBody>
      </p:sp>
      <p:sp>
        <p:nvSpPr>
          <p:cNvPr id="25" name="Rectangle 304"/>
          <p:cNvSpPr>
            <a:spLocks noChangeArrowheads="1"/>
          </p:cNvSpPr>
          <p:nvPr userDrawn="1"/>
        </p:nvSpPr>
        <p:spPr bwMode="auto">
          <a:xfrm>
            <a:off x="3757613" y="4443413"/>
            <a:ext cx="3910012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1400" b="1">
                <a:latin typeface="맑은 고딕" pitchFamily="50" charset="-127"/>
                <a:ea typeface="맑은 고딕" pitchFamily="50" charset="-127"/>
              </a:rPr>
              <a:t>The best template for your presentation.</a:t>
            </a:r>
            <a:r>
              <a:rPr kumimoji="0" lang="en-US" altLang="ko-KR"/>
              <a:t> </a:t>
            </a:r>
          </a:p>
          <a:p>
            <a:pPr algn="l" eaLnBrk="1" hangingPunct="1"/>
            <a:r>
              <a:rPr lang="en-US" altLang="ko-KR" sz="1000">
                <a:latin typeface="Arial" charset="0"/>
              </a:rPr>
              <a:t>Your this wanting what is the enemy is a possibility. We respect you are providing the design data of best.</a:t>
            </a:r>
          </a:p>
        </p:txBody>
      </p:sp>
      <p:sp>
        <p:nvSpPr>
          <p:cNvPr id="26" name="Rectangle 304"/>
          <p:cNvSpPr>
            <a:spLocks noChangeArrowheads="1"/>
          </p:cNvSpPr>
          <p:nvPr userDrawn="1"/>
        </p:nvSpPr>
        <p:spPr bwMode="auto">
          <a:xfrm>
            <a:off x="1501775" y="1804988"/>
            <a:ext cx="151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SUBJECT</a:t>
            </a:r>
          </a:p>
        </p:txBody>
      </p:sp>
      <p:sp>
        <p:nvSpPr>
          <p:cNvPr id="27" name="Rectangle 304"/>
          <p:cNvSpPr>
            <a:spLocks noChangeArrowheads="1"/>
          </p:cNvSpPr>
          <p:nvPr userDrawn="1"/>
        </p:nvSpPr>
        <p:spPr bwMode="auto">
          <a:xfrm>
            <a:off x="1501775" y="2957513"/>
            <a:ext cx="151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SUBJECT</a:t>
            </a:r>
          </a:p>
        </p:txBody>
      </p:sp>
      <p:sp>
        <p:nvSpPr>
          <p:cNvPr id="28" name="Rectangle 304"/>
          <p:cNvSpPr>
            <a:spLocks noChangeArrowheads="1"/>
          </p:cNvSpPr>
          <p:nvPr userDrawn="1"/>
        </p:nvSpPr>
        <p:spPr bwMode="auto">
          <a:xfrm>
            <a:off x="1501775" y="3935413"/>
            <a:ext cx="151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SUBJECT</a:t>
            </a:r>
          </a:p>
        </p:txBody>
      </p:sp>
      <p:sp>
        <p:nvSpPr>
          <p:cNvPr id="29" name="Rectangle 304"/>
          <p:cNvSpPr>
            <a:spLocks noChangeArrowheads="1"/>
          </p:cNvSpPr>
          <p:nvPr userDrawn="1"/>
        </p:nvSpPr>
        <p:spPr bwMode="auto">
          <a:xfrm>
            <a:off x="1501775" y="4862513"/>
            <a:ext cx="151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SUBJECT</a:t>
            </a:r>
          </a:p>
        </p:txBody>
      </p:sp>
      <p:sp>
        <p:nvSpPr>
          <p:cNvPr id="30" name="Rectangle 304"/>
          <p:cNvSpPr>
            <a:spLocks noChangeArrowheads="1"/>
          </p:cNvSpPr>
          <p:nvPr userDrawn="1"/>
        </p:nvSpPr>
        <p:spPr bwMode="auto">
          <a:xfrm>
            <a:off x="1860550" y="5830888"/>
            <a:ext cx="40322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20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2800" b="1">
              <a:latin typeface="맑은 고딕" pitchFamily="50" charset="-127"/>
              <a:ea typeface="맑은 고딕" pitchFamily="50" charset="-127"/>
            </a:endParaRPr>
          </a:p>
          <a:p>
            <a:pPr algn="l" eaLnBrk="1" hangingPunct="1"/>
            <a:r>
              <a:rPr lang="en-US" altLang="ko-KR" sz="1000" b="1">
                <a:latin typeface="맑은 고딕" pitchFamily="50" charset="-127"/>
                <a:ea typeface="맑은 고딕" pitchFamily="50" charset="-127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31" name="Rectangle 82"/>
          <p:cNvSpPr>
            <a:spLocks noChangeArrowheads="1"/>
          </p:cNvSpPr>
          <p:nvPr userDrawn="1"/>
        </p:nvSpPr>
        <p:spPr bwMode="auto">
          <a:xfrm>
            <a:off x="1547813" y="247650"/>
            <a:ext cx="30480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다음_Regular" pitchFamily="2" charset="-127"/>
                <a:ea typeface="다음_Regular" pitchFamily="2" charset="-127"/>
              </a:rPr>
              <a:t>ADD SUB TITLE</a:t>
            </a:r>
          </a:p>
        </p:txBody>
      </p:sp>
    </p:spTree>
    <p:extLst>
      <p:ext uri="{BB962C8B-B14F-4D97-AF65-F5344CB8AC3E}">
        <p14:creationId xmlns:p14="http://schemas.microsoft.com/office/powerpoint/2010/main" val="2958819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FA2C-9D32-407E-A4B1-92DB7FA9FE2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967E-B5B4-4AEA-A8A6-D251894535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07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FA2C-9D32-407E-A4B1-92DB7FA9FE2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967E-B5B4-4AEA-A8A6-D251894535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436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FFA2C-9D32-407E-A4B1-92DB7FA9FE2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C967E-B5B4-4AEA-A8A6-D251894535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781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7"/>
          <p:cNvSpPr>
            <a:spLocks noChangeArrowheads="1"/>
          </p:cNvSpPr>
          <p:nvPr/>
        </p:nvSpPr>
        <p:spPr bwMode="auto">
          <a:xfrm>
            <a:off x="2757214" y="2598119"/>
            <a:ext cx="361473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668982" y="1988840"/>
            <a:ext cx="7791450" cy="7041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bIns="46800" anchor="ctr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altLang="ko-KR" sz="48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dobe 고딕 Std B" pitchFamily="34" charset="-127"/>
                <a:ea typeface="Adobe 고딕 Std B" pitchFamily="34" charset="-127"/>
              </a:rPr>
              <a:t>POWER  TEMPLATE</a:t>
            </a:r>
          </a:p>
        </p:txBody>
      </p:sp>
    </p:spTree>
    <p:extLst>
      <p:ext uri="{BB962C8B-B14F-4D97-AF65-F5344CB8AC3E}">
        <p14:creationId xmlns:p14="http://schemas.microsoft.com/office/powerpoint/2010/main" val="372792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41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8"/>
          <p:cNvSpPr txBox="1">
            <a:spLocks noChangeArrowheads="1"/>
          </p:cNvSpPr>
          <p:nvPr/>
        </p:nvSpPr>
        <p:spPr bwMode="auto">
          <a:xfrm>
            <a:off x="668982" y="2940920"/>
            <a:ext cx="7791450" cy="7041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bIns="46800" anchor="ctr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altLang="ko-KR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dobe 고딕 Std B" pitchFamily="34" charset="-127"/>
                <a:ea typeface="Adobe 고딕 Std B" pitchFamily="34" charset="-127"/>
              </a:rPr>
              <a:t>THANK YOU</a:t>
            </a:r>
            <a:endParaRPr lang="en-US" altLang="ko-KR" sz="48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dobe 고딕 Std B" pitchFamily="34" charset="-127"/>
              <a:ea typeface="Adobe 고딕 Std B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1678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55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Adobe 고딕 Std B</vt:lpstr>
      <vt:lpstr>굴림</vt:lpstr>
      <vt:lpstr>다음_Regular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아기자기 PPT</dc:title>
  <dc:creator>user</dc:creator>
  <cp:lastModifiedBy>user</cp:lastModifiedBy>
  <cp:revision>5</cp:revision>
  <dcterms:created xsi:type="dcterms:W3CDTF">2014-07-18T04:49:06Z</dcterms:created>
  <dcterms:modified xsi:type="dcterms:W3CDTF">2016-07-18T01:50:42Z</dcterms:modified>
</cp:coreProperties>
</file>