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811" y="700213"/>
            <a:ext cx="4199238" cy="684385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9811" y="1451962"/>
            <a:ext cx="2802924" cy="40978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9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6034" y="1153298"/>
            <a:ext cx="1356669" cy="825716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ko-KR" altLang="en-US" dirty="0" smtClean="0"/>
              <a:t>목   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6034" y="2278705"/>
            <a:ext cx="2666485" cy="268047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+mn-ea"/>
                <a:ea typeface="+mn-ea"/>
              </a:defRPr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5453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223" y="2084174"/>
            <a:ext cx="2737150" cy="575362"/>
          </a:xfrm>
        </p:spPr>
        <p:txBody>
          <a:bodyPr anchor="b">
            <a:normAutofit/>
          </a:bodyPr>
          <a:lstStyle>
            <a:lvl1pPr>
              <a:defRPr sz="1800"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76984" y="4321733"/>
            <a:ext cx="1696994" cy="2387985"/>
          </a:xfrm>
        </p:spPr>
        <p:txBody>
          <a:bodyPr>
            <a:normAutofit/>
          </a:bodyPr>
          <a:lstStyle>
            <a:lvl1pPr marL="0" indent="0">
              <a:buNone/>
              <a:defRPr lang="en-US" altLang="ko-KR" sz="1200" b="0" i="0" smtClean="0">
                <a:effectLst/>
                <a:latin typeface="+mn-ea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내용을 입력하세요</a:t>
            </a:r>
            <a:r>
              <a:rPr lang="en-US" altLang="ko-KR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768811" y="4321734"/>
            <a:ext cx="1696994" cy="2387985"/>
          </a:xfrm>
        </p:spPr>
        <p:txBody>
          <a:bodyPr>
            <a:normAutofit/>
          </a:bodyPr>
          <a:lstStyle>
            <a:lvl1pPr marL="0" indent="0">
              <a:buNone/>
              <a:defRPr lang="en-US" altLang="ko-KR" sz="1200" b="0" i="0" smtClean="0">
                <a:effectLst/>
                <a:latin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내용을 입력하세요</a:t>
            </a:r>
            <a:r>
              <a:rPr lang="en-US" altLang="ko-KR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5593492" y="271551"/>
            <a:ext cx="1696994" cy="2387985"/>
          </a:xfrm>
        </p:spPr>
        <p:txBody>
          <a:bodyPr>
            <a:normAutofit/>
          </a:bodyPr>
          <a:lstStyle>
            <a:lvl1pPr marL="0" indent="0">
              <a:buNone/>
              <a:defRPr lang="en-US" altLang="ko-KR" sz="1200" b="0" i="0" smtClean="0">
                <a:effectLst/>
                <a:latin typeface="+mn-ea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내용을 입력하세요</a:t>
            </a:r>
            <a:r>
              <a:rPr lang="en-US" altLang="ko-KR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38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2773577" cy="1325563"/>
          </a:xfrm>
        </p:spPr>
        <p:txBody>
          <a:bodyPr>
            <a:normAutofit/>
          </a:bodyPr>
          <a:lstStyle>
            <a:lvl1pPr>
              <a:defRPr sz="1800" b="1"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49" y="1825625"/>
            <a:ext cx="5615631" cy="1996732"/>
          </a:xfrm>
        </p:spPr>
        <p:txBody>
          <a:bodyPr>
            <a:normAutofit/>
          </a:bodyPr>
          <a:lstStyle>
            <a:lvl1pPr marL="0" indent="0">
              <a:buNone/>
              <a:defRPr lang="en-US" altLang="ko-KR" sz="1200" b="0" i="0" smtClean="0">
                <a:effectLst/>
                <a:latin typeface="+mn-ea"/>
              </a:defRPr>
            </a:lvl1pPr>
          </a:lstStyle>
          <a:p>
            <a:pPr lvl="0"/>
            <a:r>
              <a:rPr lang="ko-KR" altLang="en-US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내용을 입력하세요</a:t>
            </a:r>
            <a:r>
              <a:rPr lang="en-US" altLang="ko-KR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0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0E10-2210-42A2-911C-E52F321F9A8B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3DFB-76A1-487A-AC02-9044B22536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8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제목을 입력하세요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부제목을 입력하세요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77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693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722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020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36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제목을 입력하세요</vt:lpstr>
      <vt:lpstr>목   차</vt:lpstr>
      <vt:lpstr>본문을 입력하세요.</vt:lpstr>
      <vt:lpstr>본문을 입력하세요.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9</cp:revision>
  <dcterms:created xsi:type="dcterms:W3CDTF">2021-06-15T01:19:51Z</dcterms:created>
  <dcterms:modified xsi:type="dcterms:W3CDTF">2021-06-15T06:26:10Z</dcterms:modified>
</cp:coreProperties>
</file>