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5D2949-94F5-4C98-A0B7-26D1951B55C3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C01BA-57D3-48FF-8A7C-3492A1F4940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25088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7690" y="1655805"/>
            <a:ext cx="2845144" cy="1186892"/>
          </a:xfrm>
        </p:spPr>
        <p:txBody>
          <a:bodyPr anchor="b"/>
          <a:lstStyle>
            <a:lvl1pPr algn="l">
              <a:defRPr sz="4000" b="1"/>
            </a:lvl1pPr>
          </a:lstStyle>
          <a:p>
            <a:r>
              <a:rPr lang="ko-KR" altLang="en-US" dirty="0" smtClean="0"/>
              <a:t>제목을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입력하세요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1271" y="3099530"/>
            <a:ext cx="3148913" cy="689876"/>
          </a:xfrm>
        </p:spPr>
        <p:txBody>
          <a:bodyPr>
            <a:normAutofit/>
          </a:bodyPr>
          <a:lstStyle>
            <a:lvl1pPr marL="0" indent="0" algn="l">
              <a:buNone/>
              <a:defRPr sz="1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164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798677" y="337751"/>
            <a:ext cx="2481776" cy="709442"/>
          </a:xfrm>
        </p:spPr>
        <p:txBody>
          <a:bodyPr anchor="b">
            <a:normAutofit/>
          </a:bodyPr>
          <a:lstStyle>
            <a:lvl1pPr>
              <a:defRPr sz="2000" b="1"/>
            </a:lvl1pPr>
          </a:lstStyle>
          <a:p>
            <a:r>
              <a:rPr lang="ko-KR" altLang="en-US" dirty="0" smtClean="0"/>
              <a:t>목차를 입력하세요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377782" y="2761897"/>
            <a:ext cx="1427334" cy="723940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텍스트 스타일 편집</a:t>
            </a:r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660" y="1735536"/>
            <a:ext cx="977578" cy="848269"/>
          </a:xfrm>
          <a:prstGeom prst="rect">
            <a:avLst/>
          </a:prstGeom>
        </p:spPr>
      </p:pic>
      <p:sp>
        <p:nvSpPr>
          <p:cNvPr id="8" name="Text Placeholder 2"/>
          <p:cNvSpPr>
            <a:spLocks noGrp="1"/>
          </p:cNvSpPr>
          <p:nvPr>
            <p:ph type="body" idx="10" hasCustomPrompt="1"/>
          </p:nvPr>
        </p:nvSpPr>
        <p:spPr>
          <a:xfrm>
            <a:off x="5894442" y="2761897"/>
            <a:ext cx="1427334" cy="723940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텍스트 스타일 편집</a:t>
            </a:r>
          </a:p>
        </p:txBody>
      </p:sp>
      <p:pic>
        <p:nvPicPr>
          <p:cNvPr id="9" name="그림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320" y="1735536"/>
            <a:ext cx="977578" cy="848269"/>
          </a:xfrm>
          <a:prstGeom prst="rect">
            <a:avLst/>
          </a:prstGeom>
        </p:spPr>
      </p:pic>
      <p:sp>
        <p:nvSpPr>
          <p:cNvPr id="10" name="Text Placeholder 2"/>
          <p:cNvSpPr>
            <a:spLocks noGrp="1"/>
          </p:cNvSpPr>
          <p:nvPr>
            <p:ph type="body" idx="11" hasCustomPrompt="1"/>
          </p:nvPr>
        </p:nvSpPr>
        <p:spPr>
          <a:xfrm>
            <a:off x="3377782" y="5072611"/>
            <a:ext cx="1427334" cy="723940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텍스트 스타일 편집</a:t>
            </a:r>
          </a:p>
        </p:txBody>
      </p:sp>
      <p:pic>
        <p:nvPicPr>
          <p:cNvPr id="11" name="그림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2660" y="4046250"/>
            <a:ext cx="977578" cy="848269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idx="12" hasCustomPrompt="1"/>
          </p:nvPr>
        </p:nvSpPr>
        <p:spPr>
          <a:xfrm>
            <a:off x="5894442" y="5053259"/>
            <a:ext cx="1427334" cy="723940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dirty="0" smtClean="0"/>
              <a:t>텍스트 스타일 편집</a:t>
            </a:r>
          </a:p>
        </p:txBody>
      </p:sp>
      <p:pic>
        <p:nvPicPr>
          <p:cNvPr id="13" name="그림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320" y="4026898"/>
            <a:ext cx="977578" cy="8482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20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콘텐츠 2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6457" y="1825625"/>
            <a:ext cx="1670381" cy="16703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160373" y="579311"/>
            <a:ext cx="2468777" cy="771696"/>
          </a:xfrm>
        </p:spPr>
        <p:txBody>
          <a:bodyPr>
            <a:normAutofit/>
          </a:bodyPr>
          <a:lstStyle>
            <a:lvl1pPr>
              <a:defRPr sz="2000" b="1"/>
            </a:lvl1pPr>
          </a:lstStyle>
          <a:p>
            <a:r>
              <a:rPr lang="ko-KR" altLang="en-US" dirty="0" smtClean="0"/>
              <a:t>본문을 입력하세요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2445786" y="2387379"/>
            <a:ext cx="1531723" cy="54687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en-US" dirty="0"/>
          </a:p>
        </p:txBody>
      </p:sp>
      <p:pic>
        <p:nvPicPr>
          <p:cNvPr id="10" name="그림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5430" y="1825625"/>
            <a:ext cx="1670381" cy="1670381"/>
          </a:xfrm>
          <a:prstGeom prst="rect">
            <a:avLst/>
          </a:prstGeom>
        </p:spPr>
      </p:pic>
      <p:sp>
        <p:nvSpPr>
          <p:cNvPr id="11" name="Content Placeholder 2"/>
          <p:cNvSpPr>
            <a:spLocks noGrp="1"/>
          </p:cNvSpPr>
          <p:nvPr>
            <p:ph sz="half" idx="10" hasCustomPrompt="1"/>
          </p:nvPr>
        </p:nvSpPr>
        <p:spPr>
          <a:xfrm>
            <a:off x="4834759" y="2387379"/>
            <a:ext cx="1531723" cy="54687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en-US" dirty="0"/>
          </a:p>
        </p:txBody>
      </p:sp>
      <p:pic>
        <p:nvPicPr>
          <p:cNvPr id="12" name="그림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4403" y="1825625"/>
            <a:ext cx="1670381" cy="1670381"/>
          </a:xfrm>
          <a:prstGeom prst="rect">
            <a:avLst/>
          </a:prstGeom>
        </p:spPr>
      </p:pic>
      <p:sp>
        <p:nvSpPr>
          <p:cNvPr id="13" name="Content Placeholder 2"/>
          <p:cNvSpPr>
            <a:spLocks noGrp="1"/>
          </p:cNvSpPr>
          <p:nvPr>
            <p:ph sz="half" idx="11" hasCustomPrompt="1"/>
          </p:nvPr>
        </p:nvSpPr>
        <p:spPr>
          <a:xfrm>
            <a:off x="7223732" y="2387379"/>
            <a:ext cx="1531723" cy="54687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en-US" dirty="0"/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8857" y="4057760"/>
            <a:ext cx="1670381" cy="1670381"/>
          </a:xfrm>
          <a:prstGeom prst="rect">
            <a:avLst/>
          </a:prstGeom>
        </p:spPr>
      </p:pic>
      <p:sp>
        <p:nvSpPr>
          <p:cNvPr id="18" name="Content Placeholder 2"/>
          <p:cNvSpPr>
            <a:spLocks noGrp="1"/>
          </p:cNvSpPr>
          <p:nvPr>
            <p:ph sz="half" idx="12" hasCustomPrompt="1"/>
          </p:nvPr>
        </p:nvSpPr>
        <p:spPr>
          <a:xfrm>
            <a:off x="2598186" y="4619514"/>
            <a:ext cx="1531723" cy="54687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en-US" dirty="0"/>
          </a:p>
        </p:txBody>
      </p:sp>
      <p:pic>
        <p:nvPicPr>
          <p:cNvPr id="19" name="그림 1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4759" y="4057760"/>
            <a:ext cx="1670381" cy="1670381"/>
          </a:xfrm>
          <a:prstGeom prst="rect">
            <a:avLst/>
          </a:prstGeom>
        </p:spPr>
      </p:pic>
      <p:sp>
        <p:nvSpPr>
          <p:cNvPr id="20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904088" y="4619514"/>
            <a:ext cx="1531723" cy="546872"/>
          </a:xfrm>
        </p:spPr>
        <p:txBody>
          <a:bodyPr>
            <a:normAutofit/>
          </a:bodyPr>
          <a:lstStyle>
            <a:lvl1pPr marL="0" indent="0">
              <a:buNone/>
              <a:defRPr sz="1100">
                <a:solidFill>
                  <a:schemeClr val="bg1"/>
                </a:solidFill>
              </a:defRPr>
            </a:lvl1pPr>
          </a:lstStyle>
          <a:p>
            <a:pPr lvl="0"/>
            <a:r>
              <a:rPr lang="ko-KR" altLang="en-US" dirty="0" smtClean="0"/>
              <a:t>내용을 입력하세요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964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01146" y="4508757"/>
            <a:ext cx="1513187" cy="1325563"/>
          </a:xfrm>
        </p:spPr>
        <p:txBody>
          <a:bodyPr>
            <a:normAutofit/>
          </a:bodyPr>
          <a:lstStyle>
            <a:lvl1pPr>
              <a:defRPr sz="1100"/>
            </a:lvl1pPr>
          </a:lstStyle>
          <a:p>
            <a:r>
              <a:rPr lang="ko-KR" altLang="en-US" dirty="0" smtClean="0"/>
              <a:t>내용을 입력하세요</a:t>
            </a:r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672791" y="3679385"/>
            <a:ext cx="769898" cy="769898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187051" y="3679385"/>
            <a:ext cx="769898" cy="769898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701311" y="3679385"/>
            <a:ext cx="769898" cy="769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0337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D99B6-F811-4BE2-B605-8BB1381EE6A2}" type="datetimeFigureOut">
              <a:rPr lang="ko-KR" altLang="en-US" smtClean="0"/>
              <a:t>2021-05-21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7F3FAE-729E-4014-BEBB-CD4B4F07579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4832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6" r:id="rId4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제목을</a:t>
            </a:r>
            <a:r>
              <a:rPr lang="en-US" altLang="ko-KR" dirty="0" smtClean="0"/>
              <a:t/>
            </a:r>
            <a:br>
              <a:rPr lang="en-US" altLang="ko-KR" dirty="0" smtClean="0"/>
            </a:br>
            <a:r>
              <a:rPr lang="ko-KR" altLang="en-US" dirty="0" smtClean="0"/>
              <a:t>입력하세요</a:t>
            </a:r>
            <a:r>
              <a:rPr lang="en-US" altLang="ko-KR" dirty="0"/>
              <a:t>.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 smtClean="0"/>
              <a:t>부제목을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54946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목차를 입력하세요</a:t>
            </a:r>
            <a:endParaRPr lang="ko-KR" altLang="en-US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ko-KR" altLang="en-US" dirty="0" smtClean="0"/>
              <a:t>텍스트 스타일 편집</a:t>
            </a:r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ko-KR" altLang="en-US" dirty="0"/>
              <a:t>텍스트 스타일 편집</a:t>
            </a:r>
          </a:p>
          <a:p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ko-KR" altLang="en-US" dirty="0"/>
              <a:t>텍스트 스타일 편집</a:t>
            </a:r>
          </a:p>
          <a:p>
            <a:endParaRPr lang="ko-KR" altLang="en-US" dirty="0"/>
          </a:p>
        </p:txBody>
      </p:sp>
      <p:sp>
        <p:nvSpPr>
          <p:cNvPr id="6" name="텍스트 개체 틀 5"/>
          <p:cNvSpPr>
            <a:spLocks noGrp="1"/>
          </p:cNvSpPr>
          <p:nvPr>
            <p:ph type="body" idx="12"/>
          </p:nvPr>
        </p:nvSpPr>
        <p:spPr/>
        <p:txBody>
          <a:bodyPr/>
          <a:lstStyle/>
          <a:p>
            <a:r>
              <a:rPr lang="ko-KR" altLang="en-US" dirty="0"/>
              <a:t>텍스트 스타일 편집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9841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본문을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4" name="내용 개체 틀 3"/>
          <p:cNvSpPr>
            <a:spLocks noGrp="1"/>
          </p:cNvSpPr>
          <p:nvPr>
            <p:ph sz="half" idx="10"/>
          </p:nvPr>
        </p:nvSpPr>
        <p:spPr/>
        <p:txBody>
          <a:bodyPr/>
          <a:lstStyle/>
          <a:p>
            <a:r>
              <a:rPr lang="ko-KR" altLang="en-US" dirty="0"/>
              <a:t>내용을 입력하세요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sz="half" idx="11"/>
          </p:nvPr>
        </p:nvSpPr>
        <p:spPr/>
        <p:txBody>
          <a:bodyPr/>
          <a:lstStyle/>
          <a:p>
            <a:r>
              <a:rPr lang="ko-KR" altLang="en-US" dirty="0"/>
              <a:t>내용을 입력하세요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6" name="내용 개체 틀 5"/>
          <p:cNvSpPr>
            <a:spLocks noGrp="1"/>
          </p:cNvSpPr>
          <p:nvPr>
            <p:ph sz="half" idx="12"/>
          </p:nvPr>
        </p:nvSpPr>
        <p:spPr/>
        <p:txBody>
          <a:bodyPr/>
          <a:lstStyle/>
          <a:p>
            <a:r>
              <a:rPr lang="ko-KR" altLang="en-US" dirty="0"/>
              <a:t>내용을 입력하세요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13"/>
          </p:nvPr>
        </p:nvSpPr>
        <p:spPr/>
        <p:txBody>
          <a:bodyPr/>
          <a:lstStyle/>
          <a:p>
            <a:r>
              <a:rPr lang="ko-KR" altLang="en-US" dirty="0"/>
              <a:t>내용을 입력하세요</a:t>
            </a:r>
            <a:r>
              <a:rPr lang="en-US" altLang="ko-KR" dirty="0"/>
              <a:t>.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584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01145" y="4450568"/>
            <a:ext cx="1513187" cy="1325563"/>
          </a:xfrm>
        </p:spPr>
        <p:txBody>
          <a:bodyPr/>
          <a:lstStyle/>
          <a:p>
            <a:r>
              <a:rPr lang="ko-KR" altLang="en-US" dirty="0" smtClean="0"/>
              <a:t>내용을 입력하세요</a:t>
            </a:r>
            <a:r>
              <a:rPr lang="en-US" altLang="ko-KR" dirty="0" smtClean="0"/>
              <a:t>.</a:t>
            </a:r>
            <a:endParaRPr lang="ko-KR" altLang="en-US" dirty="0"/>
          </a:p>
        </p:txBody>
      </p:sp>
      <p:sp>
        <p:nvSpPr>
          <p:cNvPr id="3" name="제목 1"/>
          <p:cNvSpPr txBox="1">
            <a:spLocks/>
          </p:cNvSpPr>
          <p:nvPr/>
        </p:nvSpPr>
        <p:spPr>
          <a:xfrm>
            <a:off x="3864236" y="4450567"/>
            <a:ext cx="1513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내용을 입력하세요</a:t>
            </a:r>
            <a:r>
              <a:rPr lang="en-US" altLang="ko-KR" smtClean="0"/>
              <a:t>.</a:t>
            </a:r>
            <a:endParaRPr lang="ko-KR" altLang="en-US" dirty="0"/>
          </a:p>
        </p:txBody>
      </p:sp>
      <p:sp>
        <p:nvSpPr>
          <p:cNvPr id="4" name="제목 1"/>
          <p:cNvSpPr txBox="1">
            <a:spLocks/>
          </p:cNvSpPr>
          <p:nvPr/>
        </p:nvSpPr>
        <p:spPr>
          <a:xfrm>
            <a:off x="6427327" y="4450566"/>
            <a:ext cx="1513187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11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mtClean="0"/>
              <a:t>내용을 입력하세요</a:t>
            </a:r>
            <a:r>
              <a:rPr lang="en-US" altLang="ko-KR" smtClean="0"/>
              <a:t>.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921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</TotalTime>
  <Words>45</Words>
  <Application>Microsoft Office PowerPoint</Application>
  <PresentationFormat>화면 슬라이드 쇼(4:3)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제목을 입력하세요.</vt:lpstr>
      <vt:lpstr>목차를 입력하세요</vt:lpstr>
      <vt:lpstr>본문을 입력하세요.</vt:lpstr>
      <vt:lpstr>내용을 입력하세요.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7</cp:revision>
  <dcterms:created xsi:type="dcterms:W3CDTF">2021-05-21T05:09:15Z</dcterms:created>
  <dcterms:modified xsi:type="dcterms:W3CDTF">2021-05-21T05:50:20Z</dcterms:modified>
</cp:coreProperties>
</file>