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A6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8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2D72-EF40-4051-AE98-96A3F0A21570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EC70-6D74-467A-9A39-CBD84F94EC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421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2D72-EF40-4051-AE98-96A3F0A21570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EC70-6D74-467A-9A39-CBD84F94EC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7839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2D72-EF40-4051-AE98-96A3F0A21570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EC70-6D74-467A-9A39-CBD84F94EC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321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2D72-EF40-4051-AE98-96A3F0A21570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EC70-6D74-467A-9A39-CBD84F94EC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3430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2D72-EF40-4051-AE98-96A3F0A21570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EC70-6D74-467A-9A39-CBD84F94EC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3648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2D72-EF40-4051-AE98-96A3F0A21570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EC70-6D74-467A-9A39-CBD84F94EC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740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2D72-EF40-4051-AE98-96A3F0A21570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EC70-6D74-467A-9A39-CBD84F94EC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353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04"/>
          <p:cNvSpPr>
            <a:spLocks noChangeArrowheads="1"/>
          </p:cNvSpPr>
          <p:nvPr userDrawn="1"/>
        </p:nvSpPr>
        <p:spPr bwMode="auto">
          <a:xfrm>
            <a:off x="251520" y="564281"/>
            <a:ext cx="6599238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1400" b="1" dirty="0">
                <a:latin typeface="Arial" charset="0"/>
              </a:rPr>
              <a:t>The best template for your presentation.</a:t>
            </a:r>
            <a:r>
              <a:rPr kumimoji="0" lang="en-US" altLang="ko-KR" dirty="0"/>
              <a:t> </a:t>
            </a:r>
          </a:p>
          <a:p>
            <a:pPr algn="l" eaLnBrk="1" hangingPunct="1"/>
            <a:r>
              <a:rPr lang="en-US" altLang="ko-KR" sz="1000" dirty="0">
                <a:latin typeface="Arial" charset="0"/>
              </a:rPr>
              <a:t>Your this wants in this place to write the contents which. Your this wanting what is the enemy is a possibility. We respect you are providing the design data of best</a:t>
            </a:r>
          </a:p>
        </p:txBody>
      </p:sp>
      <p:pic>
        <p:nvPicPr>
          <p:cNvPr id="7" name="Picture 87" descr="10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9" r="9047"/>
          <a:stretch>
            <a:fillRect/>
          </a:stretch>
        </p:blipFill>
        <p:spPr bwMode="auto">
          <a:xfrm>
            <a:off x="1837433" y="1216744"/>
            <a:ext cx="5688012" cy="530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04"/>
          <p:cNvSpPr>
            <a:spLocks noChangeArrowheads="1"/>
          </p:cNvSpPr>
          <p:nvPr userDrawn="1"/>
        </p:nvSpPr>
        <p:spPr bwMode="auto">
          <a:xfrm rot="2666907">
            <a:off x="2589908" y="2450231"/>
            <a:ext cx="1512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kumimoji="0" lang="en-US" altLang="ko-KR" sz="2000" b="1">
                <a:latin typeface="Arial" charset="0"/>
              </a:rPr>
              <a:t>SUBJECT</a:t>
            </a:r>
          </a:p>
        </p:txBody>
      </p:sp>
      <p:sp>
        <p:nvSpPr>
          <p:cNvPr id="9" name="Rectangle 304"/>
          <p:cNvSpPr>
            <a:spLocks noChangeArrowheads="1"/>
          </p:cNvSpPr>
          <p:nvPr userDrawn="1"/>
        </p:nvSpPr>
        <p:spPr bwMode="auto">
          <a:xfrm>
            <a:off x="2053333" y="3677369"/>
            <a:ext cx="1512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kumimoji="0" lang="en-US" altLang="ko-KR" sz="2000" b="1">
                <a:latin typeface="Arial" charset="0"/>
              </a:rPr>
              <a:t>SUBJECT</a:t>
            </a:r>
          </a:p>
        </p:txBody>
      </p:sp>
      <p:sp>
        <p:nvSpPr>
          <p:cNvPr id="10" name="Rectangle 304"/>
          <p:cNvSpPr>
            <a:spLocks noChangeArrowheads="1"/>
          </p:cNvSpPr>
          <p:nvPr userDrawn="1"/>
        </p:nvSpPr>
        <p:spPr bwMode="auto">
          <a:xfrm rot="18869240">
            <a:off x="2516089" y="4897362"/>
            <a:ext cx="1512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kumimoji="0" lang="en-US" altLang="ko-KR" sz="2000" b="1">
                <a:latin typeface="Arial" charset="0"/>
              </a:rPr>
              <a:t>SUBJECT</a:t>
            </a:r>
          </a:p>
        </p:txBody>
      </p:sp>
      <p:sp>
        <p:nvSpPr>
          <p:cNvPr id="11" name="Rectangle 304"/>
          <p:cNvSpPr>
            <a:spLocks noChangeArrowheads="1"/>
          </p:cNvSpPr>
          <p:nvPr userDrawn="1"/>
        </p:nvSpPr>
        <p:spPr bwMode="auto">
          <a:xfrm rot="5400000">
            <a:off x="3778152" y="1919212"/>
            <a:ext cx="1512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kumimoji="0" lang="en-US" altLang="ko-KR" sz="2000" b="1">
                <a:latin typeface="Arial" charset="0"/>
              </a:rPr>
              <a:t>SUBJECT</a:t>
            </a:r>
          </a:p>
        </p:txBody>
      </p:sp>
      <p:sp>
        <p:nvSpPr>
          <p:cNvPr id="12" name="Rectangle 304"/>
          <p:cNvSpPr>
            <a:spLocks noChangeArrowheads="1"/>
          </p:cNvSpPr>
          <p:nvPr userDrawn="1"/>
        </p:nvSpPr>
        <p:spPr bwMode="auto">
          <a:xfrm rot="5400000">
            <a:off x="3778152" y="5360912"/>
            <a:ext cx="1512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kumimoji="0" lang="en-US" altLang="ko-KR" sz="2000" b="1">
                <a:latin typeface="Arial" charset="0"/>
              </a:rPr>
              <a:t>SUBJECT</a:t>
            </a:r>
          </a:p>
        </p:txBody>
      </p:sp>
      <p:sp>
        <p:nvSpPr>
          <p:cNvPr id="13" name="Freeform 102"/>
          <p:cNvSpPr>
            <a:spLocks/>
          </p:cNvSpPr>
          <p:nvPr userDrawn="1"/>
        </p:nvSpPr>
        <p:spPr bwMode="auto">
          <a:xfrm>
            <a:off x="3621783" y="2939181"/>
            <a:ext cx="1839912" cy="1838325"/>
          </a:xfrm>
          <a:custGeom>
            <a:avLst/>
            <a:gdLst>
              <a:gd name="T0" fmla="*/ 354 w 1159"/>
              <a:gd name="T1" fmla="*/ 6 h 1158"/>
              <a:gd name="T2" fmla="*/ 804 w 1159"/>
              <a:gd name="T3" fmla="*/ 0 h 1158"/>
              <a:gd name="T4" fmla="*/ 1159 w 1159"/>
              <a:gd name="T5" fmla="*/ 348 h 1158"/>
              <a:gd name="T6" fmla="*/ 1158 w 1159"/>
              <a:gd name="T7" fmla="*/ 846 h 1158"/>
              <a:gd name="T8" fmla="*/ 828 w 1159"/>
              <a:gd name="T9" fmla="*/ 1158 h 1158"/>
              <a:gd name="T10" fmla="*/ 336 w 1159"/>
              <a:gd name="T11" fmla="*/ 1152 h 1158"/>
              <a:gd name="T12" fmla="*/ 2 w 1159"/>
              <a:gd name="T13" fmla="*/ 824 h 1158"/>
              <a:gd name="T14" fmla="*/ 0 w 1159"/>
              <a:gd name="T15" fmla="*/ 354 h 1158"/>
              <a:gd name="T16" fmla="*/ 354 w 1159"/>
              <a:gd name="T17" fmla="*/ 6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59" h="1158">
                <a:moveTo>
                  <a:pt x="354" y="6"/>
                </a:moveTo>
                <a:lnTo>
                  <a:pt x="804" y="0"/>
                </a:lnTo>
                <a:lnTo>
                  <a:pt x="1159" y="348"/>
                </a:lnTo>
                <a:lnTo>
                  <a:pt x="1158" y="846"/>
                </a:lnTo>
                <a:lnTo>
                  <a:pt x="828" y="1158"/>
                </a:lnTo>
                <a:lnTo>
                  <a:pt x="336" y="1152"/>
                </a:lnTo>
                <a:lnTo>
                  <a:pt x="2" y="824"/>
                </a:lnTo>
                <a:lnTo>
                  <a:pt x="0" y="354"/>
                </a:lnTo>
                <a:lnTo>
                  <a:pt x="354" y="6"/>
                </a:lnTo>
                <a:close/>
              </a:path>
            </a:pathLst>
          </a:custGeom>
          <a:gradFill rotWithShape="1">
            <a:gsLst>
              <a:gs pos="0">
                <a:srgbClr val="F8F8F8"/>
              </a:gs>
              <a:gs pos="50000">
                <a:srgbClr val="FFFFFF"/>
              </a:gs>
              <a:gs pos="100000">
                <a:srgbClr val="F8F8F8"/>
              </a:gs>
            </a:gsLst>
            <a:lin ang="5400000" scaled="1"/>
          </a:gradFill>
          <a:ln w="19050" cap="flat" cmpd="sng">
            <a:solidFill>
              <a:srgbClr val="C0C0C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ko-KR" altLang="en-US"/>
          </a:p>
        </p:txBody>
      </p:sp>
      <p:sp>
        <p:nvSpPr>
          <p:cNvPr id="14" name="Rectangle 304"/>
          <p:cNvSpPr>
            <a:spLocks noChangeArrowheads="1"/>
          </p:cNvSpPr>
          <p:nvPr userDrawn="1"/>
        </p:nvSpPr>
        <p:spPr bwMode="auto">
          <a:xfrm>
            <a:off x="3670995" y="3275731"/>
            <a:ext cx="1728788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kumimoji="0" lang="en-US" altLang="ko-KR" sz="2400" b="1">
                <a:latin typeface="Arial" charset="0"/>
              </a:rPr>
              <a:t>TEXT</a:t>
            </a:r>
            <a:endParaRPr kumimoji="0" lang="en-US" altLang="ko-KR" sz="3200"/>
          </a:p>
          <a:p>
            <a:pPr eaLnBrk="1" hangingPunct="1"/>
            <a:r>
              <a:rPr lang="en-US" altLang="ko-KR" sz="1000">
                <a:latin typeface="Arial" charset="0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15" name="Rectangle 304"/>
          <p:cNvSpPr>
            <a:spLocks noChangeArrowheads="1"/>
          </p:cNvSpPr>
          <p:nvPr userDrawn="1"/>
        </p:nvSpPr>
        <p:spPr bwMode="auto">
          <a:xfrm rot="2666907">
            <a:off x="5004495" y="4890219"/>
            <a:ext cx="1512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kumimoji="0" lang="en-US" altLang="ko-KR" sz="2000" b="1">
                <a:latin typeface="Arial" charset="0"/>
              </a:rPr>
              <a:t>SUBJECT</a:t>
            </a:r>
          </a:p>
        </p:txBody>
      </p:sp>
      <p:sp>
        <p:nvSpPr>
          <p:cNvPr id="16" name="Rectangle 304"/>
          <p:cNvSpPr>
            <a:spLocks noChangeArrowheads="1"/>
          </p:cNvSpPr>
          <p:nvPr userDrawn="1"/>
        </p:nvSpPr>
        <p:spPr bwMode="auto">
          <a:xfrm>
            <a:off x="5520433" y="3677369"/>
            <a:ext cx="1512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kumimoji="0" lang="en-US" altLang="ko-KR" sz="2000" b="1">
                <a:latin typeface="Arial" charset="0"/>
              </a:rPr>
              <a:t>SUBJECT</a:t>
            </a:r>
          </a:p>
        </p:txBody>
      </p:sp>
      <p:sp>
        <p:nvSpPr>
          <p:cNvPr id="17" name="Rectangle 304"/>
          <p:cNvSpPr>
            <a:spLocks noChangeArrowheads="1"/>
          </p:cNvSpPr>
          <p:nvPr userDrawn="1"/>
        </p:nvSpPr>
        <p:spPr bwMode="auto">
          <a:xfrm rot="18869240">
            <a:off x="5010052" y="2470075"/>
            <a:ext cx="1512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kumimoji="0" lang="en-US" altLang="ko-KR" sz="2000" b="1">
                <a:latin typeface="Arial" charset="0"/>
              </a:rPr>
              <a:t>SUBJECT</a:t>
            </a:r>
          </a:p>
        </p:txBody>
      </p:sp>
      <p:sp>
        <p:nvSpPr>
          <p:cNvPr id="18" name="AutoShape 103"/>
          <p:cNvSpPr>
            <a:spLocks noChangeArrowheads="1"/>
          </p:cNvSpPr>
          <p:nvPr userDrawn="1"/>
        </p:nvSpPr>
        <p:spPr bwMode="auto">
          <a:xfrm>
            <a:off x="567433" y="1577106"/>
            <a:ext cx="1727200" cy="14398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8F8F8"/>
              </a:gs>
              <a:gs pos="50000">
                <a:srgbClr val="FFFFFF"/>
              </a:gs>
              <a:gs pos="100000">
                <a:srgbClr val="F8F8F8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anchor="ctr"/>
          <a:lstStyle/>
          <a:p>
            <a:endParaRPr lang="ko-KR" altLang="en-US"/>
          </a:p>
        </p:txBody>
      </p:sp>
      <p:sp>
        <p:nvSpPr>
          <p:cNvPr id="19" name="Rectangle 304"/>
          <p:cNvSpPr>
            <a:spLocks noChangeArrowheads="1"/>
          </p:cNvSpPr>
          <p:nvPr userDrawn="1"/>
        </p:nvSpPr>
        <p:spPr bwMode="auto">
          <a:xfrm>
            <a:off x="665858" y="1661244"/>
            <a:ext cx="1509712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2400" b="1">
                <a:solidFill>
                  <a:schemeClr val="tx1"/>
                </a:solidFill>
                <a:latin typeface="Arial" charset="0"/>
              </a:rPr>
              <a:t>TEXT</a:t>
            </a:r>
            <a:endParaRPr kumimoji="0" lang="en-US" altLang="ko-KR" sz="3200">
              <a:solidFill>
                <a:schemeClr val="tx1"/>
              </a:solidFill>
            </a:endParaRPr>
          </a:p>
          <a:p>
            <a:pPr algn="l" eaLnBrk="1" hangingPunct="1"/>
            <a:r>
              <a:rPr lang="en-US" altLang="ko-KR" sz="1000">
                <a:solidFill>
                  <a:schemeClr val="tx1"/>
                </a:solidFill>
                <a:latin typeface="Arial" charset="0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20" name="AutoShape 105"/>
          <p:cNvSpPr>
            <a:spLocks noChangeArrowheads="1"/>
          </p:cNvSpPr>
          <p:nvPr userDrawn="1"/>
        </p:nvSpPr>
        <p:spPr bwMode="auto">
          <a:xfrm>
            <a:off x="6865045" y="1577106"/>
            <a:ext cx="1727200" cy="14398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8F8F8"/>
              </a:gs>
              <a:gs pos="50000">
                <a:srgbClr val="FFFFFF"/>
              </a:gs>
              <a:gs pos="100000">
                <a:srgbClr val="F8F8F8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anchor="ctr"/>
          <a:lstStyle/>
          <a:p>
            <a:endParaRPr lang="ko-KR" altLang="en-US"/>
          </a:p>
        </p:txBody>
      </p:sp>
      <p:sp>
        <p:nvSpPr>
          <p:cNvPr id="21" name="Rectangle 304"/>
          <p:cNvSpPr>
            <a:spLocks noChangeArrowheads="1"/>
          </p:cNvSpPr>
          <p:nvPr userDrawn="1"/>
        </p:nvSpPr>
        <p:spPr bwMode="auto">
          <a:xfrm>
            <a:off x="6963470" y="1661244"/>
            <a:ext cx="1509713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2400" b="1" dirty="0">
                <a:solidFill>
                  <a:schemeClr val="tx1"/>
                </a:solidFill>
                <a:latin typeface="Arial" charset="0"/>
              </a:rPr>
              <a:t>TEXT</a:t>
            </a:r>
            <a:endParaRPr kumimoji="0" lang="en-US" altLang="ko-KR" sz="3200" dirty="0">
              <a:solidFill>
                <a:schemeClr val="tx1"/>
              </a:solidFill>
            </a:endParaRPr>
          </a:p>
          <a:p>
            <a:pPr algn="l" eaLnBrk="1" hangingPunct="1"/>
            <a:r>
              <a:rPr lang="en-US" altLang="ko-KR" sz="1000" dirty="0">
                <a:solidFill>
                  <a:schemeClr val="tx1"/>
                </a:solidFill>
                <a:latin typeface="Arial" charset="0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22" name="AutoShape 107"/>
          <p:cNvSpPr>
            <a:spLocks noChangeArrowheads="1"/>
          </p:cNvSpPr>
          <p:nvPr userDrawn="1"/>
        </p:nvSpPr>
        <p:spPr bwMode="auto">
          <a:xfrm>
            <a:off x="567433" y="4563194"/>
            <a:ext cx="1727200" cy="14398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8F8F8"/>
              </a:gs>
              <a:gs pos="50000">
                <a:srgbClr val="FFFFFF"/>
              </a:gs>
              <a:gs pos="100000">
                <a:srgbClr val="F8F8F8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anchor="ctr"/>
          <a:lstStyle/>
          <a:p>
            <a:endParaRPr lang="ko-KR" altLang="en-US"/>
          </a:p>
        </p:txBody>
      </p:sp>
      <p:sp>
        <p:nvSpPr>
          <p:cNvPr id="23" name="Rectangle 304"/>
          <p:cNvSpPr>
            <a:spLocks noChangeArrowheads="1"/>
          </p:cNvSpPr>
          <p:nvPr userDrawn="1"/>
        </p:nvSpPr>
        <p:spPr bwMode="auto">
          <a:xfrm>
            <a:off x="665858" y="4647331"/>
            <a:ext cx="1509712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2400" b="1">
                <a:solidFill>
                  <a:schemeClr val="tx1"/>
                </a:solidFill>
                <a:latin typeface="Arial" charset="0"/>
              </a:rPr>
              <a:t>TEXT</a:t>
            </a:r>
            <a:endParaRPr kumimoji="0" lang="en-US" altLang="ko-KR" sz="3200">
              <a:solidFill>
                <a:schemeClr val="tx1"/>
              </a:solidFill>
            </a:endParaRPr>
          </a:p>
          <a:p>
            <a:pPr algn="l" eaLnBrk="1" hangingPunct="1"/>
            <a:r>
              <a:rPr lang="en-US" altLang="ko-KR" sz="1000">
                <a:solidFill>
                  <a:schemeClr val="tx1"/>
                </a:solidFill>
                <a:latin typeface="Arial" charset="0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24" name="Rectangle 82"/>
          <p:cNvSpPr>
            <a:spLocks noChangeArrowheads="1"/>
          </p:cNvSpPr>
          <p:nvPr userDrawn="1"/>
        </p:nvSpPr>
        <p:spPr bwMode="auto">
          <a:xfrm>
            <a:off x="263525" y="143421"/>
            <a:ext cx="30845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F8F8F8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3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ADD SUB TITLE</a:t>
            </a:r>
          </a:p>
        </p:txBody>
      </p:sp>
    </p:spTree>
    <p:extLst>
      <p:ext uri="{BB962C8B-B14F-4D97-AF65-F5344CB8AC3E}">
        <p14:creationId xmlns:p14="http://schemas.microsoft.com/office/powerpoint/2010/main" val="2231008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97"/>
          <p:cNvSpPr>
            <a:spLocks noChangeArrowheads="1"/>
          </p:cNvSpPr>
          <p:nvPr userDrawn="1"/>
        </p:nvSpPr>
        <p:spPr bwMode="auto">
          <a:xfrm>
            <a:off x="286321" y="1896021"/>
            <a:ext cx="433388" cy="287338"/>
          </a:xfrm>
          <a:prstGeom prst="roundRect">
            <a:avLst>
              <a:gd name="adj" fmla="val 0"/>
            </a:avLst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C0C0C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ko-KR" altLang="en-US"/>
          </a:p>
        </p:txBody>
      </p:sp>
      <p:sp>
        <p:nvSpPr>
          <p:cNvPr id="6" name="AutoShape 98"/>
          <p:cNvSpPr>
            <a:spLocks noChangeArrowheads="1"/>
          </p:cNvSpPr>
          <p:nvPr userDrawn="1"/>
        </p:nvSpPr>
        <p:spPr bwMode="auto">
          <a:xfrm>
            <a:off x="2089721" y="1896021"/>
            <a:ext cx="717550" cy="287338"/>
          </a:xfrm>
          <a:prstGeom prst="roundRect">
            <a:avLst>
              <a:gd name="adj" fmla="val 0"/>
            </a:avLst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C0C0C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ko-KR" altLang="en-US"/>
          </a:p>
        </p:txBody>
      </p:sp>
      <p:sp>
        <p:nvSpPr>
          <p:cNvPr id="7" name="AutoShape 99"/>
          <p:cNvSpPr>
            <a:spLocks noChangeArrowheads="1"/>
          </p:cNvSpPr>
          <p:nvPr userDrawn="1"/>
        </p:nvSpPr>
        <p:spPr bwMode="auto">
          <a:xfrm>
            <a:off x="4159821" y="1896021"/>
            <a:ext cx="717550" cy="287338"/>
          </a:xfrm>
          <a:prstGeom prst="roundRect">
            <a:avLst>
              <a:gd name="adj" fmla="val 0"/>
            </a:avLst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C0C0C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ko-KR" altLang="en-US"/>
          </a:p>
        </p:txBody>
      </p:sp>
      <p:sp>
        <p:nvSpPr>
          <p:cNvPr id="8" name="AutoShape 100"/>
          <p:cNvSpPr>
            <a:spLocks noChangeArrowheads="1"/>
          </p:cNvSpPr>
          <p:nvPr userDrawn="1"/>
        </p:nvSpPr>
        <p:spPr bwMode="auto">
          <a:xfrm>
            <a:off x="6217221" y="1896021"/>
            <a:ext cx="695325" cy="287338"/>
          </a:xfrm>
          <a:prstGeom prst="roundRect">
            <a:avLst>
              <a:gd name="adj" fmla="val 0"/>
            </a:avLst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C0C0C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ko-KR" altLang="en-US"/>
          </a:p>
        </p:txBody>
      </p:sp>
      <p:sp>
        <p:nvSpPr>
          <p:cNvPr id="9" name="AutoShape 101"/>
          <p:cNvSpPr>
            <a:spLocks noChangeArrowheads="1"/>
          </p:cNvSpPr>
          <p:nvPr userDrawn="1"/>
        </p:nvSpPr>
        <p:spPr bwMode="auto">
          <a:xfrm>
            <a:off x="8279384" y="1896021"/>
            <a:ext cx="576262" cy="287338"/>
          </a:xfrm>
          <a:prstGeom prst="roundRect">
            <a:avLst>
              <a:gd name="adj" fmla="val 0"/>
            </a:avLst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C0C0C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ko-KR" altLang="en-US"/>
          </a:p>
        </p:txBody>
      </p:sp>
      <p:sp>
        <p:nvSpPr>
          <p:cNvPr id="10" name="Rectangle 304"/>
          <p:cNvSpPr>
            <a:spLocks noChangeArrowheads="1"/>
          </p:cNvSpPr>
          <p:nvPr userDrawn="1"/>
        </p:nvSpPr>
        <p:spPr bwMode="auto">
          <a:xfrm>
            <a:off x="286321" y="692696"/>
            <a:ext cx="6599238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1400" b="1">
                <a:latin typeface="Arial" charset="0"/>
              </a:rPr>
              <a:t>The best template for your presentation.</a:t>
            </a:r>
            <a:r>
              <a:rPr kumimoji="0" lang="en-US" altLang="ko-KR"/>
              <a:t> </a:t>
            </a:r>
          </a:p>
          <a:p>
            <a:pPr algn="l" eaLnBrk="1" hangingPunct="1"/>
            <a:r>
              <a:rPr lang="en-US" altLang="ko-KR" sz="1000">
                <a:latin typeface="Arial" charset="0"/>
              </a:rPr>
              <a:t>Your this wants in this place to write the contents which. Your this wanting what is the enemy is a possibility. We respect you are providing the design data of best</a:t>
            </a:r>
          </a:p>
        </p:txBody>
      </p:sp>
      <p:pic>
        <p:nvPicPr>
          <p:cNvPr id="11" name="Picture 87" descr="10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0" t="10512" r="93315" b="74785"/>
          <a:stretch>
            <a:fillRect/>
          </a:stretch>
        </p:blipFill>
        <p:spPr bwMode="auto">
          <a:xfrm>
            <a:off x="35496" y="1418184"/>
            <a:ext cx="442913" cy="100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8" descr="10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6" t="25215" r="74405" b="51053"/>
          <a:stretch>
            <a:fillRect/>
          </a:stretch>
        </p:blipFill>
        <p:spPr bwMode="auto">
          <a:xfrm>
            <a:off x="622871" y="2116684"/>
            <a:ext cx="1584325" cy="278288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" name="Picture 89" descr="10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8" t="25215" r="53134" b="51053"/>
          <a:stretch>
            <a:fillRect/>
          </a:stretch>
        </p:blipFill>
        <p:spPr bwMode="auto">
          <a:xfrm>
            <a:off x="2689796" y="2116684"/>
            <a:ext cx="1512888" cy="278288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" name="Picture 90" descr="10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51" t="25215" r="29520" b="51053"/>
          <a:stretch>
            <a:fillRect/>
          </a:stretch>
        </p:blipFill>
        <p:spPr bwMode="auto">
          <a:xfrm>
            <a:off x="4799584" y="2116684"/>
            <a:ext cx="1511300" cy="278288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91" descr="10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81" t="25200" r="5907" b="51030"/>
          <a:stretch>
            <a:fillRect/>
          </a:stretch>
        </p:blipFill>
        <p:spPr bwMode="auto">
          <a:xfrm>
            <a:off x="6887146" y="2115096"/>
            <a:ext cx="1582738" cy="278765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" name="Picture 92" descr="10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5" t="11554" r="72044" b="74785"/>
          <a:stretch>
            <a:fillRect/>
          </a:stretch>
        </p:blipFill>
        <p:spPr bwMode="auto">
          <a:xfrm>
            <a:off x="478409" y="1489621"/>
            <a:ext cx="1944687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93" descr="10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37" t="10512" r="50774" b="74785"/>
          <a:stretch>
            <a:fillRect/>
          </a:stretch>
        </p:blipFill>
        <p:spPr bwMode="auto">
          <a:xfrm>
            <a:off x="2545334" y="1418184"/>
            <a:ext cx="1873250" cy="100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94" descr="10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70" t="10512" r="27158" b="74785"/>
          <a:stretch>
            <a:fillRect/>
          </a:stretch>
        </p:blipFill>
        <p:spPr bwMode="auto">
          <a:xfrm>
            <a:off x="4655121" y="1418184"/>
            <a:ext cx="1871663" cy="100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95" descr="10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42" t="10512" r="5106" b="74785"/>
          <a:stretch>
            <a:fillRect/>
          </a:stretch>
        </p:blipFill>
        <p:spPr bwMode="auto">
          <a:xfrm>
            <a:off x="6599809" y="1418184"/>
            <a:ext cx="1943100" cy="100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96" descr="10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694" t="10512" b="74785"/>
          <a:stretch>
            <a:fillRect/>
          </a:stretch>
        </p:blipFill>
        <p:spPr bwMode="auto">
          <a:xfrm>
            <a:off x="8615934" y="1418184"/>
            <a:ext cx="393700" cy="100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304"/>
          <p:cNvSpPr>
            <a:spLocks noChangeArrowheads="1"/>
          </p:cNvSpPr>
          <p:nvPr userDrawn="1"/>
        </p:nvSpPr>
        <p:spPr bwMode="auto">
          <a:xfrm>
            <a:off x="799084" y="2388146"/>
            <a:ext cx="1177925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lang="en-US" altLang="ko-KR" sz="1000">
                <a:latin typeface="Arial" charset="0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22" name="Rectangle 304"/>
          <p:cNvSpPr>
            <a:spLocks noChangeArrowheads="1"/>
          </p:cNvSpPr>
          <p:nvPr userDrawn="1"/>
        </p:nvSpPr>
        <p:spPr bwMode="auto">
          <a:xfrm>
            <a:off x="788044" y="1811884"/>
            <a:ext cx="15128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kumimoji="0" lang="en-US" altLang="ko-KR" b="1" dirty="0">
                <a:solidFill>
                  <a:schemeClr val="tx1"/>
                </a:solidFill>
                <a:latin typeface="Arial" charset="0"/>
              </a:rPr>
              <a:t>SUBJECT</a:t>
            </a:r>
          </a:p>
        </p:txBody>
      </p:sp>
      <p:sp>
        <p:nvSpPr>
          <p:cNvPr id="23" name="Rectangle 304"/>
          <p:cNvSpPr>
            <a:spLocks noChangeArrowheads="1"/>
          </p:cNvSpPr>
          <p:nvPr userDrawn="1"/>
        </p:nvSpPr>
        <p:spPr bwMode="auto">
          <a:xfrm>
            <a:off x="2845444" y="1811884"/>
            <a:ext cx="15128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kumimoji="0" lang="en-US" altLang="ko-KR" b="1">
                <a:solidFill>
                  <a:schemeClr val="tx1"/>
                </a:solidFill>
                <a:latin typeface="Arial" charset="0"/>
              </a:rPr>
              <a:t>SUBJECT</a:t>
            </a:r>
          </a:p>
        </p:txBody>
      </p:sp>
      <p:sp>
        <p:nvSpPr>
          <p:cNvPr id="24" name="Rectangle 304"/>
          <p:cNvSpPr>
            <a:spLocks noChangeArrowheads="1"/>
          </p:cNvSpPr>
          <p:nvPr userDrawn="1"/>
        </p:nvSpPr>
        <p:spPr bwMode="auto">
          <a:xfrm>
            <a:off x="4928244" y="1811884"/>
            <a:ext cx="15128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kumimoji="0" lang="en-US" altLang="ko-KR" b="1">
                <a:solidFill>
                  <a:schemeClr val="tx1"/>
                </a:solidFill>
                <a:latin typeface="Arial" charset="0"/>
              </a:rPr>
              <a:t>SUBJECT</a:t>
            </a:r>
          </a:p>
        </p:txBody>
      </p:sp>
      <p:sp>
        <p:nvSpPr>
          <p:cNvPr id="25" name="Rectangle 304"/>
          <p:cNvSpPr>
            <a:spLocks noChangeArrowheads="1"/>
          </p:cNvSpPr>
          <p:nvPr userDrawn="1"/>
        </p:nvSpPr>
        <p:spPr bwMode="auto">
          <a:xfrm>
            <a:off x="6947544" y="1811884"/>
            <a:ext cx="15128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kumimoji="0" lang="en-US" altLang="ko-KR" b="1">
                <a:solidFill>
                  <a:schemeClr val="tx1"/>
                </a:solidFill>
                <a:latin typeface="Arial" charset="0"/>
              </a:rPr>
              <a:t>SUBJECT</a:t>
            </a:r>
          </a:p>
        </p:txBody>
      </p:sp>
      <p:sp>
        <p:nvSpPr>
          <p:cNvPr id="26" name="Rectangle 304"/>
          <p:cNvSpPr>
            <a:spLocks noChangeArrowheads="1"/>
          </p:cNvSpPr>
          <p:nvPr userDrawn="1"/>
        </p:nvSpPr>
        <p:spPr bwMode="auto">
          <a:xfrm>
            <a:off x="799084" y="3562896"/>
            <a:ext cx="11779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lang="en-US" altLang="ko-KR" sz="1000">
                <a:latin typeface="Arial" charset="0"/>
              </a:rPr>
              <a:t>Your this wants in this place to write the contents which. </a:t>
            </a:r>
          </a:p>
        </p:txBody>
      </p:sp>
      <p:sp>
        <p:nvSpPr>
          <p:cNvPr id="27" name="Rectangle 304"/>
          <p:cNvSpPr>
            <a:spLocks noChangeArrowheads="1"/>
          </p:cNvSpPr>
          <p:nvPr userDrawn="1"/>
        </p:nvSpPr>
        <p:spPr bwMode="auto">
          <a:xfrm>
            <a:off x="2856484" y="2388146"/>
            <a:ext cx="1177925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lang="en-US" altLang="ko-KR" sz="1000">
                <a:latin typeface="Arial" charset="0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28" name="Rectangle 304"/>
          <p:cNvSpPr>
            <a:spLocks noChangeArrowheads="1"/>
          </p:cNvSpPr>
          <p:nvPr userDrawn="1"/>
        </p:nvSpPr>
        <p:spPr bwMode="auto">
          <a:xfrm>
            <a:off x="2856484" y="3562896"/>
            <a:ext cx="11779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lang="en-US" altLang="ko-KR" sz="1000">
                <a:latin typeface="Arial" charset="0"/>
              </a:rPr>
              <a:t>Your this wants in this place to write the contents which. </a:t>
            </a:r>
          </a:p>
        </p:txBody>
      </p:sp>
      <p:sp>
        <p:nvSpPr>
          <p:cNvPr id="29" name="Rectangle 304"/>
          <p:cNvSpPr>
            <a:spLocks noChangeArrowheads="1"/>
          </p:cNvSpPr>
          <p:nvPr userDrawn="1"/>
        </p:nvSpPr>
        <p:spPr bwMode="auto">
          <a:xfrm>
            <a:off x="4964684" y="2388146"/>
            <a:ext cx="1177925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lang="en-US" altLang="ko-KR" sz="1000">
                <a:latin typeface="Arial" charset="0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30" name="Rectangle 304"/>
          <p:cNvSpPr>
            <a:spLocks noChangeArrowheads="1"/>
          </p:cNvSpPr>
          <p:nvPr userDrawn="1"/>
        </p:nvSpPr>
        <p:spPr bwMode="auto">
          <a:xfrm>
            <a:off x="4964684" y="3562896"/>
            <a:ext cx="11779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lang="en-US" altLang="ko-KR" sz="1000">
                <a:latin typeface="Arial" charset="0"/>
              </a:rPr>
              <a:t>Your this wants in this place to write the contents which. </a:t>
            </a:r>
          </a:p>
        </p:txBody>
      </p:sp>
      <p:sp>
        <p:nvSpPr>
          <p:cNvPr id="31" name="Rectangle 304"/>
          <p:cNvSpPr>
            <a:spLocks noChangeArrowheads="1"/>
          </p:cNvSpPr>
          <p:nvPr userDrawn="1"/>
        </p:nvSpPr>
        <p:spPr bwMode="auto">
          <a:xfrm>
            <a:off x="6958584" y="2388146"/>
            <a:ext cx="1177925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lang="en-US" altLang="ko-KR" sz="1000">
                <a:latin typeface="Arial" charset="0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32" name="Rectangle 304"/>
          <p:cNvSpPr>
            <a:spLocks noChangeArrowheads="1"/>
          </p:cNvSpPr>
          <p:nvPr userDrawn="1"/>
        </p:nvSpPr>
        <p:spPr bwMode="auto">
          <a:xfrm>
            <a:off x="6958584" y="3562896"/>
            <a:ext cx="11779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lang="en-US" altLang="ko-KR" sz="1000">
                <a:latin typeface="Arial" charset="0"/>
              </a:rPr>
              <a:t>Your this wants in this place to write the contents which. </a:t>
            </a:r>
          </a:p>
        </p:txBody>
      </p:sp>
      <p:sp>
        <p:nvSpPr>
          <p:cNvPr id="33" name="AutoShape 117"/>
          <p:cNvSpPr>
            <a:spLocks noChangeArrowheads="1"/>
          </p:cNvSpPr>
          <p:nvPr userDrawn="1"/>
        </p:nvSpPr>
        <p:spPr bwMode="auto">
          <a:xfrm>
            <a:off x="897509" y="5161509"/>
            <a:ext cx="5688012" cy="102393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50000">
                <a:srgbClr val="FFFFFF"/>
              </a:gs>
              <a:gs pos="100000">
                <a:srgbClr val="F8F8F8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anchor="ctr"/>
          <a:lstStyle/>
          <a:p>
            <a:endParaRPr lang="ko-KR" altLang="en-US"/>
          </a:p>
        </p:txBody>
      </p:sp>
      <p:sp>
        <p:nvSpPr>
          <p:cNvPr id="34" name="Rectangle 304"/>
          <p:cNvSpPr>
            <a:spLocks noChangeArrowheads="1"/>
          </p:cNvSpPr>
          <p:nvPr userDrawn="1"/>
        </p:nvSpPr>
        <p:spPr bwMode="auto">
          <a:xfrm>
            <a:off x="1273746" y="5315496"/>
            <a:ext cx="5040313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1400" b="1">
                <a:latin typeface="Arial" charset="0"/>
              </a:rPr>
              <a:t>The best template for your presentation.</a:t>
            </a:r>
            <a:r>
              <a:rPr kumimoji="0" lang="en-US" altLang="ko-KR"/>
              <a:t> </a:t>
            </a:r>
          </a:p>
          <a:p>
            <a:pPr algn="l" eaLnBrk="1" hangingPunct="1"/>
            <a:r>
              <a:rPr lang="en-US" altLang="ko-KR" sz="1000">
                <a:latin typeface="Arial" charset="0"/>
              </a:rPr>
              <a:t>Your this wants in this place to write the contents which. Your this wanting what is the enemy is a possibility. We respect you are providing the design data of best</a:t>
            </a:r>
          </a:p>
        </p:txBody>
      </p:sp>
      <p:sp>
        <p:nvSpPr>
          <p:cNvPr id="35" name="Oval 119"/>
          <p:cNvSpPr>
            <a:spLocks noChangeArrowheads="1"/>
          </p:cNvSpPr>
          <p:nvPr userDrawn="1"/>
        </p:nvSpPr>
        <p:spPr bwMode="auto">
          <a:xfrm>
            <a:off x="264096" y="4597946"/>
            <a:ext cx="2195513" cy="288925"/>
          </a:xfrm>
          <a:prstGeom prst="ellipse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6" name="Oval 120"/>
          <p:cNvSpPr>
            <a:spLocks noChangeArrowheads="1"/>
          </p:cNvSpPr>
          <p:nvPr userDrawn="1"/>
        </p:nvSpPr>
        <p:spPr bwMode="auto">
          <a:xfrm>
            <a:off x="2346896" y="4597946"/>
            <a:ext cx="2195513" cy="288925"/>
          </a:xfrm>
          <a:prstGeom prst="ellipse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7" name="Oval 121"/>
          <p:cNvSpPr>
            <a:spLocks noChangeArrowheads="1"/>
          </p:cNvSpPr>
          <p:nvPr userDrawn="1"/>
        </p:nvSpPr>
        <p:spPr bwMode="auto">
          <a:xfrm>
            <a:off x="4416996" y="4597946"/>
            <a:ext cx="2195513" cy="288925"/>
          </a:xfrm>
          <a:prstGeom prst="ellipse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8" name="Oval 122"/>
          <p:cNvSpPr>
            <a:spLocks noChangeArrowheads="1"/>
          </p:cNvSpPr>
          <p:nvPr userDrawn="1"/>
        </p:nvSpPr>
        <p:spPr bwMode="auto">
          <a:xfrm>
            <a:off x="6525196" y="4597946"/>
            <a:ext cx="2195513" cy="288925"/>
          </a:xfrm>
          <a:prstGeom prst="ellipse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9" name="Rectangle 82"/>
          <p:cNvSpPr>
            <a:spLocks noChangeArrowheads="1"/>
          </p:cNvSpPr>
          <p:nvPr userDrawn="1"/>
        </p:nvSpPr>
        <p:spPr bwMode="auto">
          <a:xfrm>
            <a:off x="263525" y="143421"/>
            <a:ext cx="30845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F8F8F8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3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ADD SUB TITLE</a:t>
            </a:r>
          </a:p>
        </p:txBody>
      </p:sp>
    </p:spTree>
    <p:extLst>
      <p:ext uri="{BB962C8B-B14F-4D97-AF65-F5344CB8AC3E}">
        <p14:creationId xmlns:p14="http://schemas.microsoft.com/office/powerpoint/2010/main" val="2515630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2D72-EF40-4051-AE98-96A3F0A21570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EC70-6D74-467A-9A39-CBD84F94EC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9914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2D72-EF40-4051-AE98-96A3F0A21570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EC70-6D74-467A-9A39-CBD84F94EC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3115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82D72-EF40-4051-AE98-96A3F0A21570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0EC70-6D74-467A-9A39-CBD84F94EC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5175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7"/>
          <p:cNvSpPr>
            <a:spLocks noChangeArrowheads="1"/>
          </p:cNvSpPr>
          <p:nvPr/>
        </p:nvSpPr>
        <p:spPr bwMode="auto">
          <a:xfrm>
            <a:off x="2757214" y="3390207"/>
            <a:ext cx="361473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 eaLnBrk="1" hangingPunct="1"/>
            <a:r>
              <a:rPr lang="en-US" altLang="ko-KR" sz="10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Our company respects everybody is doing a best. Thinks the customer first of all. Will increase in the customer and thanks. Will become the company which endeavors always. company respects everybody is doing a best. Thinks the customer first of all. Loves the customer. </a:t>
            </a:r>
          </a:p>
        </p:txBody>
      </p:sp>
      <p:sp>
        <p:nvSpPr>
          <p:cNvPr id="7" name="Text Box 58"/>
          <p:cNvSpPr txBox="1">
            <a:spLocks noChangeArrowheads="1"/>
          </p:cNvSpPr>
          <p:nvPr/>
        </p:nvSpPr>
        <p:spPr bwMode="auto">
          <a:xfrm>
            <a:off x="668982" y="2780928"/>
            <a:ext cx="7791450" cy="7041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bIns="46800" anchor="ctr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altLang="ko-KR" sz="4800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dobe 고딕 Std B" pitchFamily="34" charset="-127"/>
                <a:ea typeface="Adobe 고딕 Std B" pitchFamily="34" charset="-127"/>
              </a:rPr>
              <a:t>POWER  TEMPLATE</a:t>
            </a:r>
          </a:p>
        </p:txBody>
      </p:sp>
    </p:spTree>
    <p:extLst>
      <p:ext uri="{BB962C8B-B14F-4D97-AF65-F5344CB8AC3E}">
        <p14:creationId xmlns:p14="http://schemas.microsoft.com/office/powerpoint/2010/main" val="231647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803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8"/>
          <p:cNvSpPr txBox="1">
            <a:spLocks noChangeArrowheads="1"/>
          </p:cNvSpPr>
          <p:nvPr/>
        </p:nvSpPr>
        <p:spPr bwMode="auto">
          <a:xfrm>
            <a:off x="668982" y="3140968"/>
            <a:ext cx="7791450" cy="7041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bIns="46800" anchor="ctr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altLang="ko-KR" sz="4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dobe 고딕 Std B" pitchFamily="34" charset="-127"/>
                <a:ea typeface="Adobe 고딕 Std B" pitchFamily="34" charset="-127"/>
              </a:rPr>
              <a:t>THANK YOU</a:t>
            </a:r>
            <a:endParaRPr lang="en-US" altLang="ko-KR" sz="4800" b="1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dobe 고딕 Std B" pitchFamily="34" charset="-127"/>
              <a:ea typeface="Adobe 고딕 Std B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5144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55</Words>
  <Application>Microsoft Office PowerPoint</Application>
  <PresentationFormat>화면 슬라이드 쇼(4:3)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Adobe 고딕 Std B</vt:lpstr>
      <vt:lpstr>굴림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수채화 PPT</dc:title>
  <dc:creator>user</dc:creator>
  <cp:lastModifiedBy>user</cp:lastModifiedBy>
  <cp:revision>5</cp:revision>
  <dcterms:created xsi:type="dcterms:W3CDTF">2014-07-14T06:16:14Z</dcterms:created>
  <dcterms:modified xsi:type="dcterms:W3CDTF">2016-07-18T01:54:45Z</dcterms:modified>
</cp:coreProperties>
</file>