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8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A100-E23A-4E19-B952-F21B8CF33FF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DE07-1E6A-4509-A983-69AD9DF70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859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A100-E23A-4E19-B952-F21B8CF33FF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DE07-1E6A-4509-A983-69AD9DF70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33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A100-E23A-4E19-B952-F21B8CF33FF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DE07-1E6A-4509-A983-69AD9DF70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27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A100-E23A-4E19-B952-F21B8CF33FF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DE07-1E6A-4509-A983-69AD9DF70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12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A100-E23A-4E19-B952-F21B8CF33FF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DE07-1E6A-4509-A983-69AD9DF70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023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A100-E23A-4E19-B952-F21B8CF33FF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DE07-1E6A-4509-A983-69AD9DF70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02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A100-E23A-4E19-B952-F21B8CF33FF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DE07-1E6A-4509-A983-69AD9DF70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268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A100-E23A-4E19-B952-F21B8CF33FF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DE07-1E6A-4509-A983-69AD9DF70A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304"/>
          <p:cNvSpPr>
            <a:spLocks noChangeArrowheads="1"/>
          </p:cNvSpPr>
          <p:nvPr userDrawn="1"/>
        </p:nvSpPr>
        <p:spPr bwMode="auto">
          <a:xfrm>
            <a:off x="1259632" y="836712"/>
            <a:ext cx="52308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 dirty="0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 dirty="0"/>
              <a:t> </a:t>
            </a:r>
          </a:p>
          <a:p>
            <a:pPr algn="l" eaLnBrk="1" hangingPunct="1"/>
            <a:r>
              <a:rPr lang="en-US" altLang="ko-KR" sz="1000" dirty="0"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best.</a:t>
            </a:r>
          </a:p>
        </p:txBody>
      </p:sp>
      <p:sp>
        <p:nvSpPr>
          <p:cNvPr id="8" name="Freeform 138"/>
          <p:cNvSpPr>
            <a:spLocks/>
          </p:cNvSpPr>
          <p:nvPr userDrawn="1"/>
        </p:nvSpPr>
        <p:spPr bwMode="auto">
          <a:xfrm>
            <a:off x="4849813" y="3516313"/>
            <a:ext cx="490537" cy="873125"/>
          </a:xfrm>
          <a:custGeom>
            <a:avLst/>
            <a:gdLst>
              <a:gd name="T0" fmla="*/ 93 w 190"/>
              <a:gd name="T1" fmla="*/ 0 h 338"/>
              <a:gd name="T2" fmla="*/ 190 w 190"/>
              <a:gd name="T3" fmla="*/ 97 h 338"/>
              <a:gd name="T4" fmla="*/ 178 w 190"/>
              <a:gd name="T5" fmla="*/ 132 h 338"/>
              <a:gd name="T6" fmla="*/ 175 w 190"/>
              <a:gd name="T7" fmla="*/ 169 h 338"/>
              <a:gd name="T8" fmla="*/ 178 w 190"/>
              <a:gd name="T9" fmla="*/ 208 h 338"/>
              <a:gd name="T10" fmla="*/ 190 w 190"/>
              <a:gd name="T11" fmla="*/ 243 h 338"/>
              <a:gd name="T12" fmla="*/ 93 w 190"/>
              <a:gd name="T13" fmla="*/ 338 h 338"/>
              <a:gd name="T14" fmla="*/ 60 w 190"/>
              <a:gd name="T15" fmla="*/ 319 h 338"/>
              <a:gd name="T16" fmla="*/ 24 w 190"/>
              <a:gd name="T17" fmla="*/ 303 h 338"/>
              <a:gd name="T18" fmla="*/ 11 w 190"/>
              <a:gd name="T19" fmla="*/ 260 h 338"/>
              <a:gd name="T20" fmla="*/ 2 w 190"/>
              <a:gd name="T21" fmla="*/ 215 h 338"/>
              <a:gd name="T22" fmla="*/ 0 w 190"/>
              <a:gd name="T23" fmla="*/ 169 h 338"/>
              <a:gd name="T24" fmla="*/ 2 w 190"/>
              <a:gd name="T25" fmla="*/ 123 h 338"/>
              <a:gd name="T26" fmla="*/ 11 w 190"/>
              <a:gd name="T27" fmla="*/ 78 h 338"/>
              <a:gd name="T28" fmla="*/ 24 w 190"/>
              <a:gd name="T29" fmla="*/ 35 h 338"/>
              <a:gd name="T30" fmla="*/ 60 w 190"/>
              <a:gd name="T31" fmla="*/ 19 h 338"/>
              <a:gd name="T32" fmla="*/ 93 w 190"/>
              <a:gd name="T33" fmla="*/ 0 h 3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90"/>
              <a:gd name="T52" fmla="*/ 0 h 338"/>
              <a:gd name="T53" fmla="*/ 190 w 190"/>
              <a:gd name="T54" fmla="*/ 338 h 33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90" h="338">
                <a:moveTo>
                  <a:pt x="93" y="0"/>
                </a:moveTo>
                <a:lnTo>
                  <a:pt x="190" y="97"/>
                </a:lnTo>
                <a:lnTo>
                  <a:pt x="178" y="132"/>
                </a:lnTo>
                <a:lnTo>
                  <a:pt x="175" y="169"/>
                </a:lnTo>
                <a:lnTo>
                  <a:pt x="178" y="208"/>
                </a:lnTo>
                <a:lnTo>
                  <a:pt x="190" y="243"/>
                </a:lnTo>
                <a:lnTo>
                  <a:pt x="93" y="338"/>
                </a:lnTo>
                <a:lnTo>
                  <a:pt x="60" y="319"/>
                </a:lnTo>
                <a:lnTo>
                  <a:pt x="24" y="303"/>
                </a:lnTo>
                <a:lnTo>
                  <a:pt x="11" y="260"/>
                </a:lnTo>
                <a:lnTo>
                  <a:pt x="2" y="215"/>
                </a:lnTo>
                <a:lnTo>
                  <a:pt x="0" y="169"/>
                </a:lnTo>
                <a:lnTo>
                  <a:pt x="2" y="123"/>
                </a:lnTo>
                <a:lnTo>
                  <a:pt x="11" y="78"/>
                </a:lnTo>
                <a:lnTo>
                  <a:pt x="24" y="35"/>
                </a:lnTo>
                <a:lnTo>
                  <a:pt x="60" y="19"/>
                </a:lnTo>
                <a:lnTo>
                  <a:pt x="93" y="0"/>
                </a:lnTo>
                <a:close/>
              </a:path>
            </a:pathLst>
          </a:custGeom>
          <a:solidFill>
            <a:srgbClr val="F0273F"/>
          </a:solidFill>
          <a:ln w="0">
            <a:solidFill>
              <a:srgbClr val="F0273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" name="Freeform 139"/>
          <p:cNvSpPr>
            <a:spLocks/>
          </p:cNvSpPr>
          <p:nvPr userDrawn="1"/>
        </p:nvSpPr>
        <p:spPr bwMode="auto">
          <a:xfrm>
            <a:off x="5402263" y="3003550"/>
            <a:ext cx="1343025" cy="1898650"/>
          </a:xfrm>
          <a:custGeom>
            <a:avLst/>
            <a:gdLst>
              <a:gd name="T0" fmla="*/ 154 w 521"/>
              <a:gd name="T1" fmla="*/ 0 h 736"/>
              <a:gd name="T2" fmla="*/ 213 w 521"/>
              <a:gd name="T3" fmla="*/ 4 h 736"/>
              <a:gd name="T4" fmla="*/ 271 w 521"/>
              <a:gd name="T5" fmla="*/ 19 h 736"/>
              <a:gd name="T6" fmla="*/ 323 w 521"/>
              <a:gd name="T7" fmla="*/ 41 h 736"/>
              <a:gd name="T8" fmla="*/ 371 w 521"/>
              <a:gd name="T9" fmla="*/ 71 h 736"/>
              <a:gd name="T10" fmla="*/ 414 w 521"/>
              <a:gd name="T11" fmla="*/ 108 h 736"/>
              <a:gd name="T12" fmla="*/ 451 w 521"/>
              <a:gd name="T13" fmla="*/ 151 h 736"/>
              <a:gd name="T14" fmla="*/ 481 w 521"/>
              <a:gd name="T15" fmla="*/ 199 h 736"/>
              <a:gd name="T16" fmla="*/ 503 w 521"/>
              <a:gd name="T17" fmla="*/ 251 h 736"/>
              <a:gd name="T18" fmla="*/ 518 w 521"/>
              <a:gd name="T19" fmla="*/ 309 h 736"/>
              <a:gd name="T20" fmla="*/ 521 w 521"/>
              <a:gd name="T21" fmla="*/ 368 h 736"/>
              <a:gd name="T22" fmla="*/ 518 w 521"/>
              <a:gd name="T23" fmla="*/ 427 h 736"/>
              <a:gd name="T24" fmla="*/ 503 w 521"/>
              <a:gd name="T25" fmla="*/ 485 h 736"/>
              <a:gd name="T26" fmla="*/ 481 w 521"/>
              <a:gd name="T27" fmla="*/ 537 h 736"/>
              <a:gd name="T28" fmla="*/ 451 w 521"/>
              <a:gd name="T29" fmla="*/ 585 h 736"/>
              <a:gd name="T30" fmla="*/ 414 w 521"/>
              <a:gd name="T31" fmla="*/ 628 h 736"/>
              <a:gd name="T32" fmla="*/ 371 w 521"/>
              <a:gd name="T33" fmla="*/ 665 h 736"/>
              <a:gd name="T34" fmla="*/ 323 w 521"/>
              <a:gd name="T35" fmla="*/ 695 h 736"/>
              <a:gd name="T36" fmla="*/ 271 w 521"/>
              <a:gd name="T37" fmla="*/ 717 h 736"/>
              <a:gd name="T38" fmla="*/ 213 w 521"/>
              <a:gd name="T39" fmla="*/ 732 h 736"/>
              <a:gd name="T40" fmla="*/ 154 w 521"/>
              <a:gd name="T41" fmla="*/ 736 h 736"/>
              <a:gd name="T42" fmla="*/ 154 w 521"/>
              <a:gd name="T43" fmla="*/ 736 h 736"/>
              <a:gd name="T44" fmla="*/ 154 w 521"/>
              <a:gd name="T45" fmla="*/ 561 h 736"/>
              <a:gd name="T46" fmla="*/ 193 w 521"/>
              <a:gd name="T47" fmla="*/ 557 h 736"/>
              <a:gd name="T48" fmla="*/ 230 w 521"/>
              <a:gd name="T49" fmla="*/ 546 h 736"/>
              <a:gd name="T50" fmla="*/ 262 w 521"/>
              <a:gd name="T51" fmla="*/ 528 h 736"/>
              <a:gd name="T52" fmla="*/ 291 w 521"/>
              <a:gd name="T53" fmla="*/ 505 h 736"/>
              <a:gd name="T54" fmla="*/ 314 w 521"/>
              <a:gd name="T55" fmla="*/ 476 h 736"/>
              <a:gd name="T56" fmla="*/ 332 w 521"/>
              <a:gd name="T57" fmla="*/ 444 h 736"/>
              <a:gd name="T58" fmla="*/ 343 w 521"/>
              <a:gd name="T59" fmla="*/ 407 h 736"/>
              <a:gd name="T60" fmla="*/ 347 w 521"/>
              <a:gd name="T61" fmla="*/ 368 h 736"/>
              <a:gd name="T62" fmla="*/ 343 w 521"/>
              <a:gd name="T63" fmla="*/ 329 h 736"/>
              <a:gd name="T64" fmla="*/ 332 w 521"/>
              <a:gd name="T65" fmla="*/ 294 h 736"/>
              <a:gd name="T66" fmla="*/ 314 w 521"/>
              <a:gd name="T67" fmla="*/ 260 h 736"/>
              <a:gd name="T68" fmla="*/ 291 w 521"/>
              <a:gd name="T69" fmla="*/ 232 h 736"/>
              <a:gd name="T70" fmla="*/ 262 w 521"/>
              <a:gd name="T71" fmla="*/ 208 h 736"/>
              <a:gd name="T72" fmla="*/ 230 w 521"/>
              <a:gd name="T73" fmla="*/ 190 h 736"/>
              <a:gd name="T74" fmla="*/ 193 w 521"/>
              <a:gd name="T75" fmla="*/ 179 h 736"/>
              <a:gd name="T76" fmla="*/ 154 w 521"/>
              <a:gd name="T77" fmla="*/ 175 h 736"/>
              <a:gd name="T78" fmla="*/ 109 w 521"/>
              <a:gd name="T79" fmla="*/ 180 h 736"/>
              <a:gd name="T80" fmla="*/ 0 w 521"/>
              <a:gd name="T81" fmla="*/ 71 h 736"/>
              <a:gd name="T82" fmla="*/ 20 w 521"/>
              <a:gd name="T83" fmla="*/ 24 h 736"/>
              <a:gd name="T84" fmla="*/ 63 w 521"/>
              <a:gd name="T85" fmla="*/ 11 h 736"/>
              <a:gd name="T86" fmla="*/ 107 w 521"/>
              <a:gd name="T87" fmla="*/ 2 h 736"/>
              <a:gd name="T88" fmla="*/ 154 w 521"/>
              <a:gd name="T89" fmla="*/ 0 h 7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21"/>
              <a:gd name="T136" fmla="*/ 0 h 736"/>
              <a:gd name="T137" fmla="*/ 521 w 521"/>
              <a:gd name="T138" fmla="*/ 736 h 7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21" h="736">
                <a:moveTo>
                  <a:pt x="154" y="0"/>
                </a:moveTo>
                <a:lnTo>
                  <a:pt x="213" y="4"/>
                </a:lnTo>
                <a:lnTo>
                  <a:pt x="271" y="19"/>
                </a:lnTo>
                <a:lnTo>
                  <a:pt x="323" y="41"/>
                </a:lnTo>
                <a:lnTo>
                  <a:pt x="371" y="71"/>
                </a:lnTo>
                <a:lnTo>
                  <a:pt x="414" y="108"/>
                </a:lnTo>
                <a:lnTo>
                  <a:pt x="451" y="151"/>
                </a:lnTo>
                <a:lnTo>
                  <a:pt x="481" y="199"/>
                </a:lnTo>
                <a:lnTo>
                  <a:pt x="503" y="251"/>
                </a:lnTo>
                <a:lnTo>
                  <a:pt x="518" y="309"/>
                </a:lnTo>
                <a:lnTo>
                  <a:pt x="521" y="368"/>
                </a:lnTo>
                <a:lnTo>
                  <a:pt x="518" y="427"/>
                </a:lnTo>
                <a:lnTo>
                  <a:pt x="503" y="485"/>
                </a:lnTo>
                <a:lnTo>
                  <a:pt x="481" y="537"/>
                </a:lnTo>
                <a:lnTo>
                  <a:pt x="451" y="585"/>
                </a:lnTo>
                <a:lnTo>
                  <a:pt x="414" y="628"/>
                </a:lnTo>
                <a:lnTo>
                  <a:pt x="371" y="665"/>
                </a:lnTo>
                <a:lnTo>
                  <a:pt x="323" y="695"/>
                </a:lnTo>
                <a:lnTo>
                  <a:pt x="271" y="717"/>
                </a:lnTo>
                <a:lnTo>
                  <a:pt x="213" y="732"/>
                </a:lnTo>
                <a:lnTo>
                  <a:pt x="154" y="736"/>
                </a:lnTo>
                <a:lnTo>
                  <a:pt x="154" y="561"/>
                </a:lnTo>
                <a:lnTo>
                  <a:pt x="193" y="557"/>
                </a:lnTo>
                <a:lnTo>
                  <a:pt x="230" y="546"/>
                </a:lnTo>
                <a:lnTo>
                  <a:pt x="262" y="528"/>
                </a:lnTo>
                <a:lnTo>
                  <a:pt x="291" y="505"/>
                </a:lnTo>
                <a:lnTo>
                  <a:pt x="314" y="476"/>
                </a:lnTo>
                <a:lnTo>
                  <a:pt x="332" y="444"/>
                </a:lnTo>
                <a:lnTo>
                  <a:pt x="343" y="407"/>
                </a:lnTo>
                <a:lnTo>
                  <a:pt x="347" y="368"/>
                </a:lnTo>
                <a:lnTo>
                  <a:pt x="343" y="329"/>
                </a:lnTo>
                <a:lnTo>
                  <a:pt x="332" y="294"/>
                </a:lnTo>
                <a:lnTo>
                  <a:pt x="314" y="260"/>
                </a:lnTo>
                <a:lnTo>
                  <a:pt x="291" y="232"/>
                </a:lnTo>
                <a:lnTo>
                  <a:pt x="262" y="208"/>
                </a:lnTo>
                <a:lnTo>
                  <a:pt x="230" y="190"/>
                </a:lnTo>
                <a:lnTo>
                  <a:pt x="193" y="179"/>
                </a:lnTo>
                <a:lnTo>
                  <a:pt x="154" y="175"/>
                </a:lnTo>
                <a:lnTo>
                  <a:pt x="109" y="180"/>
                </a:lnTo>
                <a:lnTo>
                  <a:pt x="0" y="71"/>
                </a:lnTo>
                <a:lnTo>
                  <a:pt x="20" y="24"/>
                </a:lnTo>
                <a:lnTo>
                  <a:pt x="63" y="11"/>
                </a:lnTo>
                <a:lnTo>
                  <a:pt x="107" y="2"/>
                </a:lnTo>
                <a:lnTo>
                  <a:pt x="154" y="0"/>
                </a:lnTo>
                <a:close/>
              </a:path>
            </a:pathLst>
          </a:custGeom>
          <a:solidFill>
            <a:srgbClr val="F0273F"/>
          </a:solidFill>
          <a:ln w="0">
            <a:solidFill>
              <a:srgbClr val="F0273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" name="Freeform 140"/>
          <p:cNvSpPr>
            <a:spLocks/>
          </p:cNvSpPr>
          <p:nvPr userDrawn="1"/>
        </p:nvSpPr>
        <p:spPr bwMode="auto">
          <a:xfrm>
            <a:off x="5402263" y="4437063"/>
            <a:ext cx="396875" cy="465137"/>
          </a:xfrm>
          <a:custGeom>
            <a:avLst/>
            <a:gdLst>
              <a:gd name="T0" fmla="*/ 109 w 154"/>
              <a:gd name="T1" fmla="*/ 0 h 180"/>
              <a:gd name="T2" fmla="*/ 154 w 154"/>
              <a:gd name="T3" fmla="*/ 5 h 180"/>
              <a:gd name="T4" fmla="*/ 154 w 154"/>
              <a:gd name="T5" fmla="*/ 180 h 180"/>
              <a:gd name="T6" fmla="*/ 107 w 154"/>
              <a:gd name="T7" fmla="*/ 178 h 180"/>
              <a:gd name="T8" fmla="*/ 63 w 154"/>
              <a:gd name="T9" fmla="*/ 169 h 180"/>
              <a:gd name="T10" fmla="*/ 20 w 154"/>
              <a:gd name="T11" fmla="*/ 156 h 180"/>
              <a:gd name="T12" fmla="*/ 0 w 154"/>
              <a:gd name="T13" fmla="*/ 111 h 180"/>
              <a:gd name="T14" fmla="*/ 109 w 154"/>
              <a:gd name="T15" fmla="*/ 0 h 1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4"/>
              <a:gd name="T25" fmla="*/ 0 h 180"/>
              <a:gd name="T26" fmla="*/ 154 w 154"/>
              <a:gd name="T27" fmla="*/ 180 h 1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4" h="180">
                <a:moveTo>
                  <a:pt x="109" y="0"/>
                </a:moveTo>
                <a:lnTo>
                  <a:pt x="154" y="5"/>
                </a:lnTo>
                <a:lnTo>
                  <a:pt x="154" y="180"/>
                </a:lnTo>
                <a:lnTo>
                  <a:pt x="107" y="178"/>
                </a:lnTo>
                <a:lnTo>
                  <a:pt x="63" y="169"/>
                </a:lnTo>
                <a:lnTo>
                  <a:pt x="20" y="156"/>
                </a:lnTo>
                <a:lnTo>
                  <a:pt x="0" y="111"/>
                </a:lnTo>
                <a:lnTo>
                  <a:pt x="109" y="0"/>
                </a:lnTo>
                <a:close/>
              </a:path>
            </a:pathLst>
          </a:custGeom>
          <a:solidFill>
            <a:srgbClr val="F0273F"/>
          </a:solidFill>
          <a:ln w="0" cap="flat" cmpd="sng">
            <a:solidFill>
              <a:srgbClr val="F0273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" name="Freeform 141"/>
          <p:cNvSpPr>
            <a:spLocks/>
          </p:cNvSpPr>
          <p:nvPr userDrawn="1"/>
        </p:nvSpPr>
        <p:spPr bwMode="auto">
          <a:xfrm>
            <a:off x="5089525" y="4143375"/>
            <a:ext cx="593725" cy="581025"/>
          </a:xfrm>
          <a:custGeom>
            <a:avLst/>
            <a:gdLst>
              <a:gd name="T0" fmla="*/ 97 w 230"/>
              <a:gd name="T1" fmla="*/ 0 h 225"/>
              <a:gd name="T2" fmla="*/ 115 w 230"/>
              <a:gd name="T3" fmla="*/ 34 h 225"/>
              <a:gd name="T4" fmla="*/ 139 w 230"/>
              <a:gd name="T5" fmla="*/ 63 h 225"/>
              <a:gd name="T6" fmla="*/ 165 w 230"/>
              <a:gd name="T7" fmla="*/ 86 h 225"/>
              <a:gd name="T8" fmla="*/ 197 w 230"/>
              <a:gd name="T9" fmla="*/ 102 h 225"/>
              <a:gd name="T10" fmla="*/ 230 w 230"/>
              <a:gd name="T11" fmla="*/ 114 h 225"/>
              <a:gd name="T12" fmla="*/ 121 w 230"/>
              <a:gd name="T13" fmla="*/ 225 h 225"/>
              <a:gd name="T14" fmla="*/ 93 w 230"/>
              <a:gd name="T15" fmla="*/ 180 h 225"/>
              <a:gd name="T16" fmla="*/ 59 w 230"/>
              <a:gd name="T17" fmla="*/ 143 h 225"/>
              <a:gd name="T18" fmla="*/ 32 w 230"/>
              <a:gd name="T19" fmla="*/ 117 h 225"/>
              <a:gd name="T20" fmla="*/ 0 w 230"/>
              <a:gd name="T21" fmla="*/ 95 h 225"/>
              <a:gd name="T22" fmla="*/ 97 w 230"/>
              <a:gd name="T23" fmla="*/ 0 h 2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30"/>
              <a:gd name="T37" fmla="*/ 0 h 225"/>
              <a:gd name="T38" fmla="*/ 230 w 230"/>
              <a:gd name="T39" fmla="*/ 225 h 2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30" h="225">
                <a:moveTo>
                  <a:pt x="97" y="0"/>
                </a:moveTo>
                <a:lnTo>
                  <a:pt x="115" y="34"/>
                </a:lnTo>
                <a:lnTo>
                  <a:pt x="139" y="63"/>
                </a:lnTo>
                <a:lnTo>
                  <a:pt x="165" y="86"/>
                </a:lnTo>
                <a:lnTo>
                  <a:pt x="197" y="102"/>
                </a:lnTo>
                <a:lnTo>
                  <a:pt x="230" y="114"/>
                </a:lnTo>
                <a:lnTo>
                  <a:pt x="121" y="225"/>
                </a:lnTo>
                <a:lnTo>
                  <a:pt x="93" y="180"/>
                </a:lnTo>
                <a:lnTo>
                  <a:pt x="59" y="143"/>
                </a:lnTo>
                <a:lnTo>
                  <a:pt x="32" y="117"/>
                </a:lnTo>
                <a:lnTo>
                  <a:pt x="0" y="95"/>
                </a:lnTo>
                <a:lnTo>
                  <a:pt x="97" y="0"/>
                </a:lnTo>
                <a:close/>
              </a:path>
            </a:pathLst>
          </a:custGeom>
          <a:solidFill>
            <a:srgbClr val="F0273F"/>
          </a:solidFill>
          <a:ln w="0" cap="flat" cmpd="sng">
            <a:solidFill>
              <a:srgbClr val="F0273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" name="Freeform 142"/>
          <p:cNvSpPr>
            <a:spLocks/>
          </p:cNvSpPr>
          <p:nvPr userDrawn="1"/>
        </p:nvSpPr>
        <p:spPr bwMode="auto">
          <a:xfrm>
            <a:off x="3802063" y="3516313"/>
            <a:ext cx="487362" cy="873125"/>
          </a:xfrm>
          <a:custGeom>
            <a:avLst/>
            <a:gdLst>
              <a:gd name="T0" fmla="*/ 94 w 189"/>
              <a:gd name="T1" fmla="*/ 0 h 338"/>
              <a:gd name="T2" fmla="*/ 128 w 189"/>
              <a:gd name="T3" fmla="*/ 19 h 338"/>
              <a:gd name="T4" fmla="*/ 163 w 189"/>
              <a:gd name="T5" fmla="*/ 35 h 338"/>
              <a:gd name="T6" fmla="*/ 178 w 189"/>
              <a:gd name="T7" fmla="*/ 78 h 338"/>
              <a:gd name="T8" fmla="*/ 185 w 189"/>
              <a:gd name="T9" fmla="*/ 123 h 338"/>
              <a:gd name="T10" fmla="*/ 189 w 189"/>
              <a:gd name="T11" fmla="*/ 169 h 338"/>
              <a:gd name="T12" fmla="*/ 185 w 189"/>
              <a:gd name="T13" fmla="*/ 215 h 338"/>
              <a:gd name="T14" fmla="*/ 178 w 189"/>
              <a:gd name="T15" fmla="*/ 260 h 338"/>
              <a:gd name="T16" fmla="*/ 163 w 189"/>
              <a:gd name="T17" fmla="*/ 303 h 338"/>
              <a:gd name="T18" fmla="*/ 128 w 189"/>
              <a:gd name="T19" fmla="*/ 319 h 338"/>
              <a:gd name="T20" fmla="*/ 94 w 189"/>
              <a:gd name="T21" fmla="*/ 338 h 338"/>
              <a:gd name="T22" fmla="*/ 0 w 189"/>
              <a:gd name="T23" fmla="*/ 243 h 338"/>
              <a:gd name="T24" fmla="*/ 9 w 189"/>
              <a:gd name="T25" fmla="*/ 208 h 338"/>
              <a:gd name="T26" fmla="*/ 13 w 189"/>
              <a:gd name="T27" fmla="*/ 169 h 338"/>
              <a:gd name="T28" fmla="*/ 9 w 189"/>
              <a:gd name="T29" fmla="*/ 132 h 338"/>
              <a:gd name="T30" fmla="*/ 0 w 189"/>
              <a:gd name="T31" fmla="*/ 97 h 338"/>
              <a:gd name="T32" fmla="*/ 94 w 189"/>
              <a:gd name="T33" fmla="*/ 0 h 3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89"/>
              <a:gd name="T52" fmla="*/ 0 h 338"/>
              <a:gd name="T53" fmla="*/ 189 w 189"/>
              <a:gd name="T54" fmla="*/ 338 h 33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89" h="338">
                <a:moveTo>
                  <a:pt x="94" y="0"/>
                </a:moveTo>
                <a:lnTo>
                  <a:pt x="128" y="19"/>
                </a:lnTo>
                <a:lnTo>
                  <a:pt x="163" y="35"/>
                </a:lnTo>
                <a:lnTo>
                  <a:pt x="178" y="78"/>
                </a:lnTo>
                <a:lnTo>
                  <a:pt x="185" y="123"/>
                </a:lnTo>
                <a:lnTo>
                  <a:pt x="189" y="169"/>
                </a:lnTo>
                <a:lnTo>
                  <a:pt x="185" y="215"/>
                </a:lnTo>
                <a:lnTo>
                  <a:pt x="178" y="260"/>
                </a:lnTo>
                <a:lnTo>
                  <a:pt x="163" y="303"/>
                </a:lnTo>
                <a:lnTo>
                  <a:pt x="128" y="319"/>
                </a:lnTo>
                <a:lnTo>
                  <a:pt x="94" y="338"/>
                </a:lnTo>
                <a:lnTo>
                  <a:pt x="0" y="243"/>
                </a:lnTo>
                <a:lnTo>
                  <a:pt x="9" y="208"/>
                </a:lnTo>
                <a:lnTo>
                  <a:pt x="13" y="169"/>
                </a:lnTo>
                <a:lnTo>
                  <a:pt x="9" y="132"/>
                </a:lnTo>
                <a:lnTo>
                  <a:pt x="0" y="97"/>
                </a:lnTo>
                <a:lnTo>
                  <a:pt x="94" y="0"/>
                </a:lnTo>
                <a:close/>
              </a:path>
            </a:pathLst>
          </a:custGeom>
          <a:solidFill>
            <a:srgbClr val="F0273F"/>
          </a:solidFill>
          <a:ln w="0">
            <a:solidFill>
              <a:srgbClr val="F0273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" name="Freeform 143"/>
          <p:cNvSpPr>
            <a:spLocks/>
          </p:cNvSpPr>
          <p:nvPr userDrawn="1"/>
        </p:nvSpPr>
        <p:spPr bwMode="auto">
          <a:xfrm>
            <a:off x="2389188" y="3003550"/>
            <a:ext cx="1349375" cy="1898650"/>
          </a:xfrm>
          <a:custGeom>
            <a:avLst/>
            <a:gdLst>
              <a:gd name="T0" fmla="*/ 368 w 523"/>
              <a:gd name="T1" fmla="*/ 0 h 736"/>
              <a:gd name="T2" fmla="*/ 414 w 523"/>
              <a:gd name="T3" fmla="*/ 2 h 736"/>
              <a:gd name="T4" fmla="*/ 460 w 523"/>
              <a:gd name="T5" fmla="*/ 11 h 736"/>
              <a:gd name="T6" fmla="*/ 503 w 523"/>
              <a:gd name="T7" fmla="*/ 24 h 736"/>
              <a:gd name="T8" fmla="*/ 523 w 523"/>
              <a:gd name="T9" fmla="*/ 71 h 736"/>
              <a:gd name="T10" fmla="*/ 414 w 523"/>
              <a:gd name="T11" fmla="*/ 180 h 736"/>
              <a:gd name="T12" fmla="*/ 368 w 523"/>
              <a:gd name="T13" fmla="*/ 175 h 736"/>
              <a:gd name="T14" fmla="*/ 329 w 523"/>
              <a:gd name="T15" fmla="*/ 179 h 736"/>
              <a:gd name="T16" fmla="*/ 293 w 523"/>
              <a:gd name="T17" fmla="*/ 190 h 736"/>
              <a:gd name="T18" fmla="*/ 260 w 523"/>
              <a:gd name="T19" fmla="*/ 208 h 736"/>
              <a:gd name="T20" fmla="*/ 232 w 523"/>
              <a:gd name="T21" fmla="*/ 232 h 736"/>
              <a:gd name="T22" fmla="*/ 208 w 523"/>
              <a:gd name="T23" fmla="*/ 260 h 736"/>
              <a:gd name="T24" fmla="*/ 191 w 523"/>
              <a:gd name="T25" fmla="*/ 294 h 736"/>
              <a:gd name="T26" fmla="*/ 180 w 523"/>
              <a:gd name="T27" fmla="*/ 329 h 736"/>
              <a:gd name="T28" fmla="*/ 176 w 523"/>
              <a:gd name="T29" fmla="*/ 368 h 736"/>
              <a:gd name="T30" fmla="*/ 180 w 523"/>
              <a:gd name="T31" fmla="*/ 407 h 736"/>
              <a:gd name="T32" fmla="*/ 191 w 523"/>
              <a:gd name="T33" fmla="*/ 444 h 736"/>
              <a:gd name="T34" fmla="*/ 208 w 523"/>
              <a:gd name="T35" fmla="*/ 476 h 736"/>
              <a:gd name="T36" fmla="*/ 232 w 523"/>
              <a:gd name="T37" fmla="*/ 505 h 736"/>
              <a:gd name="T38" fmla="*/ 260 w 523"/>
              <a:gd name="T39" fmla="*/ 528 h 736"/>
              <a:gd name="T40" fmla="*/ 293 w 523"/>
              <a:gd name="T41" fmla="*/ 546 h 736"/>
              <a:gd name="T42" fmla="*/ 329 w 523"/>
              <a:gd name="T43" fmla="*/ 557 h 736"/>
              <a:gd name="T44" fmla="*/ 368 w 523"/>
              <a:gd name="T45" fmla="*/ 561 h 736"/>
              <a:gd name="T46" fmla="*/ 368 w 523"/>
              <a:gd name="T47" fmla="*/ 736 h 736"/>
              <a:gd name="T48" fmla="*/ 308 w 523"/>
              <a:gd name="T49" fmla="*/ 732 h 736"/>
              <a:gd name="T50" fmla="*/ 252 w 523"/>
              <a:gd name="T51" fmla="*/ 717 h 736"/>
              <a:gd name="T52" fmla="*/ 199 w 523"/>
              <a:gd name="T53" fmla="*/ 695 h 736"/>
              <a:gd name="T54" fmla="*/ 150 w 523"/>
              <a:gd name="T55" fmla="*/ 665 h 736"/>
              <a:gd name="T56" fmla="*/ 108 w 523"/>
              <a:gd name="T57" fmla="*/ 628 h 736"/>
              <a:gd name="T58" fmla="*/ 70 w 523"/>
              <a:gd name="T59" fmla="*/ 585 h 736"/>
              <a:gd name="T60" fmla="*/ 41 w 523"/>
              <a:gd name="T61" fmla="*/ 537 h 736"/>
              <a:gd name="T62" fmla="*/ 18 w 523"/>
              <a:gd name="T63" fmla="*/ 485 h 736"/>
              <a:gd name="T64" fmla="*/ 5 w 523"/>
              <a:gd name="T65" fmla="*/ 427 h 736"/>
              <a:gd name="T66" fmla="*/ 0 w 523"/>
              <a:gd name="T67" fmla="*/ 368 h 736"/>
              <a:gd name="T68" fmla="*/ 5 w 523"/>
              <a:gd name="T69" fmla="*/ 309 h 736"/>
              <a:gd name="T70" fmla="*/ 18 w 523"/>
              <a:gd name="T71" fmla="*/ 251 h 736"/>
              <a:gd name="T72" fmla="*/ 41 w 523"/>
              <a:gd name="T73" fmla="*/ 199 h 736"/>
              <a:gd name="T74" fmla="*/ 70 w 523"/>
              <a:gd name="T75" fmla="*/ 151 h 736"/>
              <a:gd name="T76" fmla="*/ 108 w 523"/>
              <a:gd name="T77" fmla="*/ 108 h 736"/>
              <a:gd name="T78" fmla="*/ 150 w 523"/>
              <a:gd name="T79" fmla="*/ 71 h 736"/>
              <a:gd name="T80" fmla="*/ 199 w 523"/>
              <a:gd name="T81" fmla="*/ 41 h 736"/>
              <a:gd name="T82" fmla="*/ 252 w 523"/>
              <a:gd name="T83" fmla="*/ 19 h 736"/>
              <a:gd name="T84" fmla="*/ 308 w 523"/>
              <a:gd name="T85" fmla="*/ 4 h 736"/>
              <a:gd name="T86" fmla="*/ 368 w 523"/>
              <a:gd name="T87" fmla="*/ 0 h 7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23"/>
              <a:gd name="T133" fmla="*/ 0 h 736"/>
              <a:gd name="T134" fmla="*/ 523 w 523"/>
              <a:gd name="T135" fmla="*/ 736 h 7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23" h="736">
                <a:moveTo>
                  <a:pt x="368" y="0"/>
                </a:moveTo>
                <a:lnTo>
                  <a:pt x="414" y="2"/>
                </a:lnTo>
                <a:lnTo>
                  <a:pt x="460" y="11"/>
                </a:lnTo>
                <a:lnTo>
                  <a:pt x="503" y="24"/>
                </a:lnTo>
                <a:lnTo>
                  <a:pt x="523" y="71"/>
                </a:lnTo>
                <a:lnTo>
                  <a:pt x="414" y="180"/>
                </a:lnTo>
                <a:lnTo>
                  <a:pt x="368" y="175"/>
                </a:lnTo>
                <a:lnTo>
                  <a:pt x="329" y="179"/>
                </a:lnTo>
                <a:lnTo>
                  <a:pt x="293" y="190"/>
                </a:lnTo>
                <a:lnTo>
                  <a:pt x="260" y="208"/>
                </a:lnTo>
                <a:lnTo>
                  <a:pt x="232" y="232"/>
                </a:lnTo>
                <a:lnTo>
                  <a:pt x="208" y="260"/>
                </a:lnTo>
                <a:lnTo>
                  <a:pt x="191" y="294"/>
                </a:lnTo>
                <a:lnTo>
                  <a:pt x="180" y="329"/>
                </a:lnTo>
                <a:lnTo>
                  <a:pt x="176" y="368"/>
                </a:lnTo>
                <a:lnTo>
                  <a:pt x="180" y="407"/>
                </a:lnTo>
                <a:lnTo>
                  <a:pt x="191" y="444"/>
                </a:lnTo>
                <a:lnTo>
                  <a:pt x="208" y="476"/>
                </a:lnTo>
                <a:lnTo>
                  <a:pt x="232" y="505"/>
                </a:lnTo>
                <a:lnTo>
                  <a:pt x="260" y="528"/>
                </a:lnTo>
                <a:lnTo>
                  <a:pt x="293" y="546"/>
                </a:lnTo>
                <a:lnTo>
                  <a:pt x="329" y="557"/>
                </a:lnTo>
                <a:lnTo>
                  <a:pt x="368" y="561"/>
                </a:lnTo>
                <a:lnTo>
                  <a:pt x="368" y="736"/>
                </a:lnTo>
                <a:lnTo>
                  <a:pt x="308" y="732"/>
                </a:lnTo>
                <a:lnTo>
                  <a:pt x="252" y="717"/>
                </a:lnTo>
                <a:lnTo>
                  <a:pt x="199" y="695"/>
                </a:lnTo>
                <a:lnTo>
                  <a:pt x="150" y="665"/>
                </a:lnTo>
                <a:lnTo>
                  <a:pt x="108" y="628"/>
                </a:lnTo>
                <a:lnTo>
                  <a:pt x="70" y="585"/>
                </a:lnTo>
                <a:lnTo>
                  <a:pt x="41" y="537"/>
                </a:lnTo>
                <a:lnTo>
                  <a:pt x="18" y="485"/>
                </a:lnTo>
                <a:lnTo>
                  <a:pt x="5" y="427"/>
                </a:lnTo>
                <a:lnTo>
                  <a:pt x="0" y="368"/>
                </a:lnTo>
                <a:lnTo>
                  <a:pt x="5" y="309"/>
                </a:lnTo>
                <a:lnTo>
                  <a:pt x="18" y="251"/>
                </a:lnTo>
                <a:lnTo>
                  <a:pt x="41" y="199"/>
                </a:lnTo>
                <a:lnTo>
                  <a:pt x="70" y="151"/>
                </a:lnTo>
                <a:lnTo>
                  <a:pt x="108" y="108"/>
                </a:lnTo>
                <a:lnTo>
                  <a:pt x="150" y="71"/>
                </a:lnTo>
                <a:lnTo>
                  <a:pt x="199" y="41"/>
                </a:lnTo>
                <a:lnTo>
                  <a:pt x="252" y="19"/>
                </a:lnTo>
                <a:lnTo>
                  <a:pt x="308" y="4"/>
                </a:lnTo>
                <a:lnTo>
                  <a:pt x="368" y="0"/>
                </a:lnTo>
                <a:close/>
              </a:path>
            </a:pathLst>
          </a:custGeom>
          <a:solidFill>
            <a:srgbClr val="F0273F"/>
          </a:solidFill>
          <a:ln w="0">
            <a:solidFill>
              <a:srgbClr val="F0273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4" name="Freeform 144"/>
          <p:cNvSpPr>
            <a:spLocks/>
          </p:cNvSpPr>
          <p:nvPr userDrawn="1"/>
        </p:nvSpPr>
        <p:spPr bwMode="auto">
          <a:xfrm>
            <a:off x="3338513" y="4437063"/>
            <a:ext cx="400050" cy="465137"/>
          </a:xfrm>
          <a:custGeom>
            <a:avLst/>
            <a:gdLst>
              <a:gd name="T0" fmla="*/ 46 w 155"/>
              <a:gd name="T1" fmla="*/ 0 h 180"/>
              <a:gd name="T2" fmla="*/ 155 w 155"/>
              <a:gd name="T3" fmla="*/ 111 h 180"/>
              <a:gd name="T4" fmla="*/ 135 w 155"/>
              <a:gd name="T5" fmla="*/ 156 h 180"/>
              <a:gd name="T6" fmla="*/ 92 w 155"/>
              <a:gd name="T7" fmla="*/ 169 h 180"/>
              <a:gd name="T8" fmla="*/ 48 w 155"/>
              <a:gd name="T9" fmla="*/ 178 h 180"/>
              <a:gd name="T10" fmla="*/ 1 w 155"/>
              <a:gd name="T11" fmla="*/ 180 h 180"/>
              <a:gd name="T12" fmla="*/ 0 w 155"/>
              <a:gd name="T13" fmla="*/ 180 h 180"/>
              <a:gd name="T14" fmla="*/ 0 w 155"/>
              <a:gd name="T15" fmla="*/ 5 h 180"/>
              <a:gd name="T16" fmla="*/ 46 w 155"/>
              <a:gd name="T17" fmla="*/ 0 h 1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5"/>
              <a:gd name="T28" fmla="*/ 0 h 180"/>
              <a:gd name="T29" fmla="*/ 155 w 155"/>
              <a:gd name="T30" fmla="*/ 180 h 1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5" h="180">
                <a:moveTo>
                  <a:pt x="46" y="0"/>
                </a:moveTo>
                <a:lnTo>
                  <a:pt x="155" y="111"/>
                </a:lnTo>
                <a:lnTo>
                  <a:pt x="135" y="156"/>
                </a:lnTo>
                <a:lnTo>
                  <a:pt x="92" y="169"/>
                </a:lnTo>
                <a:lnTo>
                  <a:pt x="48" y="178"/>
                </a:lnTo>
                <a:lnTo>
                  <a:pt x="1" y="180"/>
                </a:lnTo>
                <a:lnTo>
                  <a:pt x="0" y="180"/>
                </a:lnTo>
                <a:lnTo>
                  <a:pt x="0" y="5"/>
                </a:lnTo>
                <a:lnTo>
                  <a:pt x="46" y="0"/>
                </a:lnTo>
                <a:close/>
              </a:path>
            </a:pathLst>
          </a:custGeom>
          <a:solidFill>
            <a:srgbClr val="F0273F"/>
          </a:solidFill>
          <a:ln w="0" cap="flat" cmpd="sng">
            <a:solidFill>
              <a:srgbClr val="F0273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5" name="Freeform 145"/>
          <p:cNvSpPr>
            <a:spLocks/>
          </p:cNvSpPr>
          <p:nvPr userDrawn="1"/>
        </p:nvSpPr>
        <p:spPr bwMode="auto">
          <a:xfrm>
            <a:off x="3457575" y="4143375"/>
            <a:ext cx="587375" cy="581025"/>
          </a:xfrm>
          <a:custGeom>
            <a:avLst/>
            <a:gdLst>
              <a:gd name="T0" fmla="*/ 134 w 228"/>
              <a:gd name="T1" fmla="*/ 0 h 225"/>
              <a:gd name="T2" fmla="*/ 228 w 228"/>
              <a:gd name="T3" fmla="*/ 95 h 225"/>
              <a:gd name="T4" fmla="*/ 199 w 228"/>
              <a:gd name="T5" fmla="*/ 117 h 225"/>
              <a:gd name="T6" fmla="*/ 171 w 228"/>
              <a:gd name="T7" fmla="*/ 143 h 225"/>
              <a:gd name="T8" fmla="*/ 137 w 228"/>
              <a:gd name="T9" fmla="*/ 180 h 225"/>
              <a:gd name="T10" fmla="*/ 109 w 228"/>
              <a:gd name="T11" fmla="*/ 225 h 225"/>
              <a:gd name="T12" fmla="*/ 0 w 228"/>
              <a:gd name="T13" fmla="*/ 114 h 225"/>
              <a:gd name="T14" fmla="*/ 33 w 228"/>
              <a:gd name="T15" fmla="*/ 102 h 225"/>
              <a:gd name="T16" fmla="*/ 63 w 228"/>
              <a:gd name="T17" fmla="*/ 86 h 225"/>
              <a:gd name="T18" fmla="*/ 91 w 228"/>
              <a:gd name="T19" fmla="*/ 63 h 225"/>
              <a:gd name="T20" fmla="*/ 115 w 228"/>
              <a:gd name="T21" fmla="*/ 34 h 225"/>
              <a:gd name="T22" fmla="*/ 134 w 228"/>
              <a:gd name="T23" fmla="*/ 0 h 2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28"/>
              <a:gd name="T37" fmla="*/ 0 h 225"/>
              <a:gd name="T38" fmla="*/ 228 w 228"/>
              <a:gd name="T39" fmla="*/ 225 h 2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28" h="225">
                <a:moveTo>
                  <a:pt x="134" y="0"/>
                </a:moveTo>
                <a:lnTo>
                  <a:pt x="228" y="95"/>
                </a:lnTo>
                <a:lnTo>
                  <a:pt x="199" y="117"/>
                </a:lnTo>
                <a:lnTo>
                  <a:pt x="171" y="143"/>
                </a:lnTo>
                <a:lnTo>
                  <a:pt x="137" y="180"/>
                </a:lnTo>
                <a:lnTo>
                  <a:pt x="109" y="225"/>
                </a:lnTo>
                <a:lnTo>
                  <a:pt x="0" y="114"/>
                </a:lnTo>
                <a:lnTo>
                  <a:pt x="33" y="102"/>
                </a:lnTo>
                <a:lnTo>
                  <a:pt x="63" y="86"/>
                </a:lnTo>
                <a:lnTo>
                  <a:pt x="91" y="63"/>
                </a:lnTo>
                <a:lnTo>
                  <a:pt x="115" y="34"/>
                </a:lnTo>
                <a:lnTo>
                  <a:pt x="134" y="0"/>
                </a:lnTo>
                <a:close/>
              </a:path>
            </a:pathLst>
          </a:custGeom>
          <a:solidFill>
            <a:srgbClr val="F0273F"/>
          </a:solidFill>
          <a:ln w="0" cap="flat" cmpd="sng">
            <a:solidFill>
              <a:srgbClr val="F0273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6" name="Freeform 146"/>
          <p:cNvSpPr>
            <a:spLocks/>
          </p:cNvSpPr>
          <p:nvPr userDrawn="1"/>
        </p:nvSpPr>
        <p:spPr bwMode="auto">
          <a:xfrm>
            <a:off x="2970213" y="3186113"/>
            <a:ext cx="1074737" cy="1250950"/>
          </a:xfrm>
          <a:custGeom>
            <a:avLst/>
            <a:gdLst/>
            <a:ahLst/>
            <a:cxnLst>
              <a:cxn ang="0">
                <a:pos x="298" y="0"/>
              </a:cxn>
              <a:cxn ang="0">
                <a:pos x="326" y="43"/>
              </a:cxn>
              <a:cxn ang="0">
                <a:pos x="360" y="80"/>
              </a:cxn>
              <a:cxn ang="0">
                <a:pos x="388" y="106"/>
              </a:cxn>
              <a:cxn ang="0">
                <a:pos x="417" y="128"/>
              </a:cxn>
              <a:cxn ang="0">
                <a:pos x="323" y="225"/>
              </a:cxn>
              <a:cxn ang="0">
                <a:pos x="248" y="297"/>
              </a:cxn>
              <a:cxn ang="0">
                <a:pos x="323" y="371"/>
              </a:cxn>
              <a:cxn ang="0">
                <a:pos x="304" y="405"/>
              </a:cxn>
              <a:cxn ang="0">
                <a:pos x="280" y="434"/>
              </a:cxn>
              <a:cxn ang="0">
                <a:pos x="252" y="457"/>
              </a:cxn>
              <a:cxn ang="0">
                <a:pos x="222" y="473"/>
              </a:cxn>
              <a:cxn ang="0">
                <a:pos x="189" y="485"/>
              </a:cxn>
              <a:cxn ang="0">
                <a:pos x="0" y="297"/>
              </a:cxn>
              <a:cxn ang="0">
                <a:pos x="189" y="109"/>
              </a:cxn>
              <a:cxn ang="0">
                <a:pos x="298" y="0"/>
              </a:cxn>
            </a:cxnLst>
            <a:rect l="0" t="0" r="r" b="b"/>
            <a:pathLst>
              <a:path w="417" h="485">
                <a:moveTo>
                  <a:pt x="298" y="0"/>
                </a:moveTo>
                <a:lnTo>
                  <a:pt x="326" y="43"/>
                </a:lnTo>
                <a:lnTo>
                  <a:pt x="360" y="80"/>
                </a:lnTo>
                <a:lnTo>
                  <a:pt x="388" y="106"/>
                </a:lnTo>
                <a:lnTo>
                  <a:pt x="417" y="128"/>
                </a:lnTo>
                <a:lnTo>
                  <a:pt x="323" y="225"/>
                </a:lnTo>
                <a:lnTo>
                  <a:pt x="248" y="297"/>
                </a:lnTo>
                <a:lnTo>
                  <a:pt x="323" y="371"/>
                </a:lnTo>
                <a:lnTo>
                  <a:pt x="304" y="405"/>
                </a:lnTo>
                <a:lnTo>
                  <a:pt x="280" y="434"/>
                </a:lnTo>
                <a:lnTo>
                  <a:pt x="252" y="457"/>
                </a:lnTo>
                <a:lnTo>
                  <a:pt x="222" y="473"/>
                </a:lnTo>
                <a:lnTo>
                  <a:pt x="189" y="485"/>
                </a:lnTo>
                <a:lnTo>
                  <a:pt x="0" y="297"/>
                </a:lnTo>
                <a:lnTo>
                  <a:pt x="189" y="109"/>
                </a:lnTo>
                <a:lnTo>
                  <a:pt x="298" y="0"/>
                </a:lnTo>
                <a:close/>
              </a:path>
            </a:pathLst>
          </a:custGeom>
          <a:solidFill>
            <a:srgbClr val="C3AC87"/>
          </a:solidFill>
          <a:ln w="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17" name="Freeform 147"/>
          <p:cNvSpPr>
            <a:spLocks/>
          </p:cNvSpPr>
          <p:nvPr userDrawn="1"/>
        </p:nvSpPr>
        <p:spPr bwMode="auto">
          <a:xfrm>
            <a:off x="3619500" y="1773238"/>
            <a:ext cx="1900238" cy="1350962"/>
          </a:xfrm>
          <a:custGeom>
            <a:avLst/>
            <a:gdLst>
              <a:gd name="T0" fmla="*/ 368 w 737"/>
              <a:gd name="T1" fmla="*/ 0 h 524"/>
              <a:gd name="T2" fmla="*/ 427 w 737"/>
              <a:gd name="T3" fmla="*/ 6 h 524"/>
              <a:gd name="T4" fmla="*/ 485 w 737"/>
              <a:gd name="T5" fmla="*/ 19 h 524"/>
              <a:gd name="T6" fmla="*/ 537 w 737"/>
              <a:gd name="T7" fmla="*/ 41 h 524"/>
              <a:gd name="T8" fmla="*/ 585 w 737"/>
              <a:gd name="T9" fmla="*/ 71 h 524"/>
              <a:gd name="T10" fmla="*/ 629 w 737"/>
              <a:gd name="T11" fmla="*/ 108 h 524"/>
              <a:gd name="T12" fmla="*/ 665 w 737"/>
              <a:gd name="T13" fmla="*/ 151 h 524"/>
              <a:gd name="T14" fmla="*/ 694 w 737"/>
              <a:gd name="T15" fmla="*/ 199 h 524"/>
              <a:gd name="T16" fmla="*/ 717 w 737"/>
              <a:gd name="T17" fmla="*/ 253 h 524"/>
              <a:gd name="T18" fmla="*/ 732 w 737"/>
              <a:gd name="T19" fmla="*/ 308 h 524"/>
              <a:gd name="T20" fmla="*/ 737 w 737"/>
              <a:gd name="T21" fmla="*/ 368 h 524"/>
              <a:gd name="T22" fmla="*/ 733 w 737"/>
              <a:gd name="T23" fmla="*/ 414 h 524"/>
              <a:gd name="T24" fmla="*/ 724 w 737"/>
              <a:gd name="T25" fmla="*/ 459 h 524"/>
              <a:gd name="T26" fmla="*/ 711 w 737"/>
              <a:gd name="T27" fmla="*/ 501 h 524"/>
              <a:gd name="T28" fmla="*/ 667 w 737"/>
              <a:gd name="T29" fmla="*/ 524 h 524"/>
              <a:gd name="T30" fmla="*/ 555 w 737"/>
              <a:gd name="T31" fmla="*/ 412 h 524"/>
              <a:gd name="T32" fmla="*/ 561 w 737"/>
              <a:gd name="T33" fmla="*/ 368 h 524"/>
              <a:gd name="T34" fmla="*/ 557 w 737"/>
              <a:gd name="T35" fmla="*/ 329 h 524"/>
              <a:gd name="T36" fmla="*/ 546 w 737"/>
              <a:gd name="T37" fmla="*/ 294 h 524"/>
              <a:gd name="T38" fmla="*/ 527 w 737"/>
              <a:gd name="T39" fmla="*/ 260 h 524"/>
              <a:gd name="T40" fmla="*/ 505 w 737"/>
              <a:gd name="T41" fmla="*/ 232 h 524"/>
              <a:gd name="T42" fmla="*/ 475 w 737"/>
              <a:gd name="T43" fmla="*/ 208 h 524"/>
              <a:gd name="T44" fmla="*/ 444 w 737"/>
              <a:gd name="T45" fmla="*/ 191 h 524"/>
              <a:gd name="T46" fmla="*/ 407 w 737"/>
              <a:gd name="T47" fmla="*/ 180 h 524"/>
              <a:gd name="T48" fmla="*/ 368 w 737"/>
              <a:gd name="T49" fmla="*/ 175 h 524"/>
              <a:gd name="T50" fmla="*/ 329 w 737"/>
              <a:gd name="T51" fmla="*/ 180 h 524"/>
              <a:gd name="T52" fmla="*/ 293 w 737"/>
              <a:gd name="T53" fmla="*/ 191 h 524"/>
              <a:gd name="T54" fmla="*/ 260 w 737"/>
              <a:gd name="T55" fmla="*/ 208 h 524"/>
              <a:gd name="T56" fmla="*/ 232 w 737"/>
              <a:gd name="T57" fmla="*/ 232 h 524"/>
              <a:gd name="T58" fmla="*/ 208 w 737"/>
              <a:gd name="T59" fmla="*/ 260 h 524"/>
              <a:gd name="T60" fmla="*/ 191 w 737"/>
              <a:gd name="T61" fmla="*/ 294 h 524"/>
              <a:gd name="T62" fmla="*/ 180 w 737"/>
              <a:gd name="T63" fmla="*/ 329 h 524"/>
              <a:gd name="T64" fmla="*/ 175 w 737"/>
              <a:gd name="T65" fmla="*/ 368 h 524"/>
              <a:gd name="T66" fmla="*/ 180 w 737"/>
              <a:gd name="T67" fmla="*/ 412 h 524"/>
              <a:gd name="T68" fmla="*/ 71 w 737"/>
              <a:gd name="T69" fmla="*/ 524 h 524"/>
              <a:gd name="T70" fmla="*/ 26 w 737"/>
              <a:gd name="T71" fmla="*/ 501 h 524"/>
              <a:gd name="T72" fmla="*/ 11 w 737"/>
              <a:gd name="T73" fmla="*/ 459 h 524"/>
              <a:gd name="T74" fmla="*/ 4 w 737"/>
              <a:gd name="T75" fmla="*/ 414 h 524"/>
              <a:gd name="T76" fmla="*/ 0 w 737"/>
              <a:gd name="T77" fmla="*/ 368 h 524"/>
              <a:gd name="T78" fmla="*/ 6 w 737"/>
              <a:gd name="T79" fmla="*/ 308 h 524"/>
              <a:gd name="T80" fmla="*/ 19 w 737"/>
              <a:gd name="T81" fmla="*/ 253 h 524"/>
              <a:gd name="T82" fmla="*/ 41 w 737"/>
              <a:gd name="T83" fmla="*/ 199 h 524"/>
              <a:gd name="T84" fmla="*/ 71 w 737"/>
              <a:gd name="T85" fmla="*/ 151 h 524"/>
              <a:gd name="T86" fmla="*/ 108 w 737"/>
              <a:gd name="T87" fmla="*/ 108 h 524"/>
              <a:gd name="T88" fmla="*/ 150 w 737"/>
              <a:gd name="T89" fmla="*/ 71 h 524"/>
              <a:gd name="T90" fmla="*/ 199 w 737"/>
              <a:gd name="T91" fmla="*/ 41 h 524"/>
              <a:gd name="T92" fmla="*/ 253 w 737"/>
              <a:gd name="T93" fmla="*/ 19 h 524"/>
              <a:gd name="T94" fmla="*/ 308 w 737"/>
              <a:gd name="T95" fmla="*/ 6 h 524"/>
              <a:gd name="T96" fmla="*/ 368 w 737"/>
              <a:gd name="T97" fmla="*/ 0 h 52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37"/>
              <a:gd name="T148" fmla="*/ 0 h 524"/>
              <a:gd name="T149" fmla="*/ 737 w 737"/>
              <a:gd name="T150" fmla="*/ 524 h 52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37" h="524">
                <a:moveTo>
                  <a:pt x="368" y="0"/>
                </a:moveTo>
                <a:lnTo>
                  <a:pt x="427" y="6"/>
                </a:lnTo>
                <a:lnTo>
                  <a:pt x="485" y="19"/>
                </a:lnTo>
                <a:lnTo>
                  <a:pt x="537" y="41"/>
                </a:lnTo>
                <a:lnTo>
                  <a:pt x="585" y="71"/>
                </a:lnTo>
                <a:lnTo>
                  <a:pt x="629" y="108"/>
                </a:lnTo>
                <a:lnTo>
                  <a:pt x="665" y="151"/>
                </a:lnTo>
                <a:lnTo>
                  <a:pt x="694" y="199"/>
                </a:lnTo>
                <a:lnTo>
                  <a:pt x="717" y="253"/>
                </a:lnTo>
                <a:lnTo>
                  <a:pt x="732" y="308"/>
                </a:lnTo>
                <a:lnTo>
                  <a:pt x="737" y="368"/>
                </a:lnTo>
                <a:lnTo>
                  <a:pt x="733" y="414"/>
                </a:lnTo>
                <a:lnTo>
                  <a:pt x="724" y="459"/>
                </a:lnTo>
                <a:lnTo>
                  <a:pt x="711" y="501"/>
                </a:lnTo>
                <a:lnTo>
                  <a:pt x="667" y="524"/>
                </a:lnTo>
                <a:lnTo>
                  <a:pt x="555" y="412"/>
                </a:lnTo>
                <a:lnTo>
                  <a:pt x="561" y="368"/>
                </a:lnTo>
                <a:lnTo>
                  <a:pt x="557" y="329"/>
                </a:lnTo>
                <a:lnTo>
                  <a:pt x="546" y="294"/>
                </a:lnTo>
                <a:lnTo>
                  <a:pt x="527" y="260"/>
                </a:lnTo>
                <a:lnTo>
                  <a:pt x="505" y="232"/>
                </a:lnTo>
                <a:lnTo>
                  <a:pt x="475" y="208"/>
                </a:lnTo>
                <a:lnTo>
                  <a:pt x="444" y="191"/>
                </a:lnTo>
                <a:lnTo>
                  <a:pt x="407" y="180"/>
                </a:lnTo>
                <a:lnTo>
                  <a:pt x="368" y="175"/>
                </a:lnTo>
                <a:lnTo>
                  <a:pt x="329" y="180"/>
                </a:lnTo>
                <a:lnTo>
                  <a:pt x="293" y="191"/>
                </a:lnTo>
                <a:lnTo>
                  <a:pt x="260" y="208"/>
                </a:lnTo>
                <a:lnTo>
                  <a:pt x="232" y="232"/>
                </a:lnTo>
                <a:lnTo>
                  <a:pt x="208" y="260"/>
                </a:lnTo>
                <a:lnTo>
                  <a:pt x="191" y="294"/>
                </a:lnTo>
                <a:lnTo>
                  <a:pt x="180" y="329"/>
                </a:lnTo>
                <a:lnTo>
                  <a:pt x="175" y="368"/>
                </a:lnTo>
                <a:lnTo>
                  <a:pt x="180" y="412"/>
                </a:lnTo>
                <a:lnTo>
                  <a:pt x="71" y="524"/>
                </a:lnTo>
                <a:lnTo>
                  <a:pt x="26" y="501"/>
                </a:lnTo>
                <a:lnTo>
                  <a:pt x="11" y="459"/>
                </a:lnTo>
                <a:lnTo>
                  <a:pt x="4" y="414"/>
                </a:lnTo>
                <a:lnTo>
                  <a:pt x="0" y="368"/>
                </a:lnTo>
                <a:lnTo>
                  <a:pt x="6" y="308"/>
                </a:lnTo>
                <a:lnTo>
                  <a:pt x="19" y="253"/>
                </a:lnTo>
                <a:lnTo>
                  <a:pt x="41" y="199"/>
                </a:lnTo>
                <a:lnTo>
                  <a:pt x="71" y="151"/>
                </a:lnTo>
                <a:lnTo>
                  <a:pt x="108" y="108"/>
                </a:lnTo>
                <a:lnTo>
                  <a:pt x="150" y="71"/>
                </a:lnTo>
                <a:lnTo>
                  <a:pt x="199" y="41"/>
                </a:lnTo>
                <a:lnTo>
                  <a:pt x="253" y="19"/>
                </a:lnTo>
                <a:lnTo>
                  <a:pt x="308" y="6"/>
                </a:lnTo>
                <a:lnTo>
                  <a:pt x="368" y="0"/>
                </a:lnTo>
                <a:close/>
              </a:path>
            </a:pathLst>
          </a:custGeom>
          <a:solidFill>
            <a:srgbClr val="C0C0C0"/>
          </a:solidFill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8" name="Freeform 148"/>
          <p:cNvSpPr>
            <a:spLocks/>
          </p:cNvSpPr>
          <p:nvPr userDrawn="1"/>
        </p:nvSpPr>
        <p:spPr bwMode="auto">
          <a:xfrm>
            <a:off x="4132263" y="3181350"/>
            <a:ext cx="877887" cy="493713"/>
          </a:xfrm>
          <a:custGeom>
            <a:avLst/>
            <a:gdLst>
              <a:gd name="T0" fmla="*/ 96 w 340"/>
              <a:gd name="T1" fmla="*/ 0 h 191"/>
              <a:gd name="T2" fmla="*/ 132 w 340"/>
              <a:gd name="T3" fmla="*/ 11 h 191"/>
              <a:gd name="T4" fmla="*/ 169 w 340"/>
              <a:gd name="T5" fmla="*/ 15 h 191"/>
              <a:gd name="T6" fmla="*/ 208 w 340"/>
              <a:gd name="T7" fmla="*/ 11 h 191"/>
              <a:gd name="T8" fmla="*/ 243 w 340"/>
              <a:gd name="T9" fmla="*/ 0 h 191"/>
              <a:gd name="T10" fmla="*/ 340 w 340"/>
              <a:gd name="T11" fmla="*/ 97 h 191"/>
              <a:gd name="T12" fmla="*/ 319 w 340"/>
              <a:gd name="T13" fmla="*/ 130 h 191"/>
              <a:gd name="T14" fmla="*/ 302 w 340"/>
              <a:gd name="T15" fmla="*/ 165 h 191"/>
              <a:gd name="T16" fmla="*/ 260 w 340"/>
              <a:gd name="T17" fmla="*/ 178 h 191"/>
              <a:gd name="T18" fmla="*/ 215 w 340"/>
              <a:gd name="T19" fmla="*/ 188 h 191"/>
              <a:gd name="T20" fmla="*/ 169 w 340"/>
              <a:gd name="T21" fmla="*/ 191 h 191"/>
              <a:gd name="T22" fmla="*/ 169 w 340"/>
              <a:gd name="T23" fmla="*/ 191 h 191"/>
              <a:gd name="T24" fmla="*/ 122 w 340"/>
              <a:gd name="T25" fmla="*/ 188 h 191"/>
              <a:gd name="T26" fmla="*/ 78 w 340"/>
              <a:gd name="T27" fmla="*/ 178 h 191"/>
              <a:gd name="T28" fmla="*/ 35 w 340"/>
              <a:gd name="T29" fmla="*/ 165 h 191"/>
              <a:gd name="T30" fmla="*/ 20 w 340"/>
              <a:gd name="T31" fmla="*/ 130 h 191"/>
              <a:gd name="T32" fmla="*/ 0 w 340"/>
              <a:gd name="T33" fmla="*/ 97 h 191"/>
              <a:gd name="T34" fmla="*/ 96 w 340"/>
              <a:gd name="T35" fmla="*/ 0 h 19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0"/>
              <a:gd name="T55" fmla="*/ 0 h 191"/>
              <a:gd name="T56" fmla="*/ 340 w 340"/>
              <a:gd name="T57" fmla="*/ 191 h 19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0" h="191">
                <a:moveTo>
                  <a:pt x="96" y="0"/>
                </a:moveTo>
                <a:lnTo>
                  <a:pt x="132" y="11"/>
                </a:lnTo>
                <a:lnTo>
                  <a:pt x="169" y="15"/>
                </a:lnTo>
                <a:lnTo>
                  <a:pt x="208" y="11"/>
                </a:lnTo>
                <a:lnTo>
                  <a:pt x="243" y="0"/>
                </a:lnTo>
                <a:lnTo>
                  <a:pt x="340" y="97"/>
                </a:lnTo>
                <a:lnTo>
                  <a:pt x="319" y="130"/>
                </a:lnTo>
                <a:lnTo>
                  <a:pt x="302" y="165"/>
                </a:lnTo>
                <a:lnTo>
                  <a:pt x="260" y="178"/>
                </a:lnTo>
                <a:lnTo>
                  <a:pt x="215" y="188"/>
                </a:lnTo>
                <a:lnTo>
                  <a:pt x="169" y="191"/>
                </a:lnTo>
                <a:lnTo>
                  <a:pt x="122" y="188"/>
                </a:lnTo>
                <a:lnTo>
                  <a:pt x="78" y="178"/>
                </a:lnTo>
                <a:lnTo>
                  <a:pt x="35" y="165"/>
                </a:lnTo>
                <a:lnTo>
                  <a:pt x="20" y="130"/>
                </a:lnTo>
                <a:lnTo>
                  <a:pt x="0" y="97"/>
                </a:lnTo>
                <a:lnTo>
                  <a:pt x="96" y="0"/>
                </a:lnTo>
                <a:close/>
              </a:path>
            </a:pathLst>
          </a:custGeom>
          <a:solidFill>
            <a:srgbClr val="C0C0C0"/>
          </a:solidFill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" name="Freeform 149"/>
          <p:cNvSpPr>
            <a:spLocks/>
          </p:cNvSpPr>
          <p:nvPr userDrawn="1"/>
        </p:nvSpPr>
        <p:spPr bwMode="auto">
          <a:xfrm>
            <a:off x="3802063" y="2835275"/>
            <a:ext cx="577850" cy="596900"/>
          </a:xfrm>
          <a:custGeom>
            <a:avLst/>
            <a:gdLst>
              <a:gd name="T0" fmla="*/ 109 w 224"/>
              <a:gd name="T1" fmla="*/ 0 h 231"/>
              <a:gd name="T2" fmla="*/ 120 w 224"/>
              <a:gd name="T3" fmla="*/ 36 h 231"/>
              <a:gd name="T4" fmla="*/ 139 w 224"/>
              <a:gd name="T5" fmla="*/ 65 h 231"/>
              <a:gd name="T6" fmla="*/ 161 w 224"/>
              <a:gd name="T7" fmla="*/ 93 h 231"/>
              <a:gd name="T8" fmla="*/ 191 w 224"/>
              <a:gd name="T9" fmla="*/ 117 h 231"/>
              <a:gd name="T10" fmla="*/ 224 w 224"/>
              <a:gd name="T11" fmla="*/ 134 h 231"/>
              <a:gd name="T12" fmla="*/ 128 w 224"/>
              <a:gd name="T13" fmla="*/ 231 h 231"/>
              <a:gd name="T14" fmla="*/ 105 w 224"/>
              <a:gd name="T15" fmla="*/ 201 h 231"/>
              <a:gd name="T16" fmla="*/ 81 w 224"/>
              <a:gd name="T17" fmla="*/ 173 h 231"/>
              <a:gd name="T18" fmla="*/ 42 w 224"/>
              <a:gd name="T19" fmla="*/ 140 h 231"/>
              <a:gd name="T20" fmla="*/ 0 w 224"/>
              <a:gd name="T21" fmla="*/ 112 h 231"/>
              <a:gd name="T22" fmla="*/ 109 w 224"/>
              <a:gd name="T23" fmla="*/ 0 h 23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24"/>
              <a:gd name="T37" fmla="*/ 0 h 231"/>
              <a:gd name="T38" fmla="*/ 224 w 224"/>
              <a:gd name="T39" fmla="*/ 231 h 23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24" h="231">
                <a:moveTo>
                  <a:pt x="109" y="0"/>
                </a:moveTo>
                <a:lnTo>
                  <a:pt x="120" y="36"/>
                </a:lnTo>
                <a:lnTo>
                  <a:pt x="139" y="65"/>
                </a:lnTo>
                <a:lnTo>
                  <a:pt x="161" y="93"/>
                </a:lnTo>
                <a:lnTo>
                  <a:pt x="191" y="117"/>
                </a:lnTo>
                <a:lnTo>
                  <a:pt x="224" y="134"/>
                </a:lnTo>
                <a:lnTo>
                  <a:pt x="128" y="231"/>
                </a:lnTo>
                <a:lnTo>
                  <a:pt x="105" y="201"/>
                </a:lnTo>
                <a:lnTo>
                  <a:pt x="81" y="173"/>
                </a:lnTo>
                <a:lnTo>
                  <a:pt x="42" y="140"/>
                </a:lnTo>
                <a:lnTo>
                  <a:pt x="0" y="112"/>
                </a:lnTo>
                <a:lnTo>
                  <a:pt x="109" y="0"/>
                </a:lnTo>
                <a:close/>
              </a:path>
            </a:pathLst>
          </a:custGeom>
          <a:solidFill>
            <a:srgbClr val="C0C0C0"/>
          </a:solidFill>
          <a:ln w="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0" name="Freeform 150"/>
          <p:cNvSpPr>
            <a:spLocks/>
          </p:cNvSpPr>
          <p:nvPr userDrawn="1"/>
        </p:nvSpPr>
        <p:spPr bwMode="auto">
          <a:xfrm>
            <a:off x="4911725" y="3432175"/>
            <a:ext cx="177800" cy="174625"/>
          </a:xfrm>
          <a:custGeom>
            <a:avLst/>
            <a:gdLst>
              <a:gd name="T0" fmla="*/ 38 w 69"/>
              <a:gd name="T1" fmla="*/ 0 h 68"/>
              <a:gd name="T2" fmla="*/ 69 w 69"/>
              <a:gd name="T3" fmla="*/ 33 h 68"/>
              <a:gd name="T4" fmla="*/ 36 w 69"/>
              <a:gd name="T5" fmla="*/ 52 h 68"/>
              <a:gd name="T6" fmla="*/ 0 w 69"/>
              <a:gd name="T7" fmla="*/ 68 h 68"/>
              <a:gd name="T8" fmla="*/ 17 w 69"/>
              <a:gd name="T9" fmla="*/ 33 h 68"/>
              <a:gd name="T10" fmla="*/ 38 w 69"/>
              <a:gd name="T11" fmla="*/ 0 h 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68"/>
              <a:gd name="T20" fmla="*/ 69 w 69"/>
              <a:gd name="T21" fmla="*/ 68 h 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68">
                <a:moveTo>
                  <a:pt x="38" y="0"/>
                </a:moveTo>
                <a:lnTo>
                  <a:pt x="69" y="33"/>
                </a:lnTo>
                <a:lnTo>
                  <a:pt x="36" y="52"/>
                </a:lnTo>
                <a:lnTo>
                  <a:pt x="0" y="68"/>
                </a:lnTo>
                <a:lnTo>
                  <a:pt x="17" y="33"/>
                </a:lnTo>
                <a:lnTo>
                  <a:pt x="38" y="0"/>
                </a:lnTo>
                <a:close/>
              </a:path>
            </a:pathLst>
          </a:custGeom>
          <a:solidFill>
            <a:srgbClr val="F0273F"/>
          </a:solidFill>
          <a:ln w="0" cap="flat" cmpd="sng">
            <a:solidFill>
              <a:srgbClr val="F0273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" name="Freeform 151"/>
          <p:cNvSpPr>
            <a:spLocks/>
          </p:cNvSpPr>
          <p:nvPr userDrawn="1"/>
        </p:nvSpPr>
        <p:spPr bwMode="auto">
          <a:xfrm>
            <a:off x="5340350" y="3065463"/>
            <a:ext cx="112713" cy="120650"/>
          </a:xfrm>
          <a:custGeom>
            <a:avLst/>
            <a:gdLst>
              <a:gd name="T0" fmla="*/ 44 w 44"/>
              <a:gd name="T1" fmla="*/ 0 h 47"/>
              <a:gd name="T2" fmla="*/ 24 w 44"/>
              <a:gd name="T3" fmla="*/ 47 h 47"/>
              <a:gd name="T4" fmla="*/ 0 w 44"/>
              <a:gd name="T5" fmla="*/ 23 h 47"/>
              <a:gd name="T6" fmla="*/ 44 w 44"/>
              <a:gd name="T7" fmla="*/ 0 h 47"/>
              <a:gd name="T8" fmla="*/ 0 60000 65536"/>
              <a:gd name="T9" fmla="*/ 0 60000 65536"/>
              <a:gd name="T10" fmla="*/ 0 60000 65536"/>
              <a:gd name="T11" fmla="*/ 0 60000 65536"/>
              <a:gd name="T12" fmla="*/ 0 w 44"/>
              <a:gd name="T13" fmla="*/ 0 h 47"/>
              <a:gd name="T14" fmla="*/ 44 w 44"/>
              <a:gd name="T15" fmla="*/ 47 h 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" h="47">
                <a:moveTo>
                  <a:pt x="44" y="0"/>
                </a:moveTo>
                <a:lnTo>
                  <a:pt x="24" y="47"/>
                </a:lnTo>
                <a:lnTo>
                  <a:pt x="0" y="23"/>
                </a:lnTo>
                <a:lnTo>
                  <a:pt x="44" y="0"/>
                </a:lnTo>
                <a:close/>
              </a:path>
            </a:pathLst>
          </a:custGeom>
          <a:solidFill>
            <a:srgbClr val="F0273F"/>
          </a:solidFill>
          <a:ln w="0" cap="flat" cmpd="sng">
            <a:solidFill>
              <a:srgbClr val="F0273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" name="Freeform 152"/>
          <p:cNvSpPr>
            <a:spLocks/>
          </p:cNvSpPr>
          <p:nvPr userDrawn="1"/>
        </p:nvSpPr>
        <p:spPr bwMode="auto">
          <a:xfrm>
            <a:off x="4083050" y="2354263"/>
            <a:ext cx="2084388" cy="2082800"/>
          </a:xfrm>
          <a:custGeom>
            <a:avLst/>
            <a:gdLst/>
            <a:ahLst/>
            <a:cxnLst>
              <a:cxn ang="0">
                <a:pos x="188" y="0"/>
              </a:cxn>
              <a:cxn ang="0">
                <a:pos x="375" y="187"/>
              </a:cxn>
              <a:cxn ang="0">
                <a:pos x="487" y="299"/>
              </a:cxn>
              <a:cxn ang="0">
                <a:pos x="620" y="432"/>
              </a:cxn>
              <a:cxn ang="0">
                <a:pos x="747" y="559"/>
              </a:cxn>
              <a:cxn ang="0">
                <a:pos x="808" y="620"/>
              </a:cxn>
              <a:cxn ang="0">
                <a:pos x="620" y="808"/>
              </a:cxn>
              <a:cxn ang="0">
                <a:pos x="587" y="796"/>
              </a:cxn>
              <a:cxn ang="0">
                <a:pos x="555" y="780"/>
              </a:cxn>
              <a:cxn ang="0">
                <a:pos x="529" y="757"/>
              </a:cxn>
              <a:cxn ang="0">
                <a:pos x="505" y="728"/>
              </a:cxn>
              <a:cxn ang="0">
                <a:pos x="487" y="694"/>
              </a:cxn>
              <a:cxn ang="0">
                <a:pos x="561" y="620"/>
              </a:cxn>
              <a:cxn ang="0">
                <a:pos x="262" y="321"/>
              </a:cxn>
              <a:cxn ang="0">
                <a:pos x="188" y="249"/>
              </a:cxn>
              <a:cxn ang="0">
                <a:pos x="115" y="321"/>
              </a:cxn>
              <a:cxn ang="0">
                <a:pos x="82" y="304"/>
              </a:cxn>
              <a:cxn ang="0">
                <a:pos x="52" y="280"/>
              </a:cxn>
              <a:cxn ang="0">
                <a:pos x="30" y="252"/>
              </a:cxn>
              <a:cxn ang="0">
                <a:pos x="11" y="223"/>
              </a:cxn>
              <a:cxn ang="0">
                <a:pos x="0" y="187"/>
              </a:cxn>
              <a:cxn ang="0">
                <a:pos x="188" y="0"/>
              </a:cxn>
            </a:cxnLst>
            <a:rect l="0" t="0" r="r" b="b"/>
            <a:pathLst>
              <a:path w="808" h="808">
                <a:moveTo>
                  <a:pt x="188" y="0"/>
                </a:moveTo>
                <a:lnTo>
                  <a:pt x="375" y="187"/>
                </a:lnTo>
                <a:lnTo>
                  <a:pt x="487" y="299"/>
                </a:lnTo>
                <a:lnTo>
                  <a:pt x="620" y="432"/>
                </a:lnTo>
                <a:lnTo>
                  <a:pt x="747" y="559"/>
                </a:lnTo>
                <a:lnTo>
                  <a:pt x="808" y="620"/>
                </a:lnTo>
                <a:lnTo>
                  <a:pt x="620" y="808"/>
                </a:lnTo>
                <a:lnTo>
                  <a:pt x="587" y="796"/>
                </a:lnTo>
                <a:lnTo>
                  <a:pt x="555" y="780"/>
                </a:lnTo>
                <a:lnTo>
                  <a:pt x="529" y="757"/>
                </a:lnTo>
                <a:lnTo>
                  <a:pt x="505" y="728"/>
                </a:lnTo>
                <a:lnTo>
                  <a:pt x="487" y="694"/>
                </a:lnTo>
                <a:lnTo>
                  <a:pt x="561" y="620"/>
                </a:lnTo>
                <a:lnTo>
                  <a:pt x="262" y="321"/>
                </a:lnTo>
                <a:lnTo>
                  <a:pt x="188" y="249"/>
                </a:lnTo>
                <a:lnTo>
                  <a:pt x="115" y="321"/>
                </a:lnTo>
                <a:lnTo>
                  <a:pt x="82" y="304"/>
                </a:lnTo>
                <a:lnTo>
                  <a:pt x="52" y="280"/>
                </a:lnTo>
                <a:lnTo>
                  <a:pt x="30" y="252"/>
                </a:lnTo>
                <a:lnTo>
                  <a:pt x="11" y="223"/>
                </a:lnTo>
                <a:lnTo>
                  <a:pt x="0" y="187"/>
                </a:lnTo>
                <a:lnTo>
                  <a:pt x="188" y="0"/>
                </a:lnTo>
                <a:close/>
              </a:path>
            </a:pathLst>
          </a:custGeom>
          <a:solidFill>
            <a:srgbClr val="C3AC87"/>
          </a:solidFill>
          <a:ln w="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23" name="Freeform 153"/>
          <p:cNvSpPr>
            <a:spLocks/>
          </p:cNvSpPr>
          <p:nvPr userDrawn="1"/>
        </p:nvSpPr>
        <p:spPr bwMode="auto">
          <a:xfrm>
            <a:off x="3686175" y="3065463"/>
            <a:ext cx="115888" cy="120650"/>
          </a:xfrm>
          <a:custGeom>
            <a:avLst/>
            <a:gdLst>
              <a:gd name="T0" fmla="*/ 0 w 45"/>
              <a:gd name="T1" fmla="*/ 0 h 47"/>
              <a:gd name="T2" fmla="*/ 45 w 45"/>
              <a:gd name="T3" fmla="*/ 23 h 47"/>
              <a:gd name="T4" fmla="*/ 20 w 45"/>
              <a:gd name="T5" fmla="*/ 47 h 47"/>
              <a:gd name="T6" fmla="*/ 0 w 45"/>
              <a:gd name="T7" fmla="*/ 0 h 47"/>
              <a:gd name="T8" fmla="*/ 0 60000 65536"/>
              <a:gd name="T9" fmla="*/ 0 60000 65536"/>
              <a:gd name="T10" fmla="*/ 0 60000 65536"/>
              <a:gd name="T11" fmla="*/ 0 60000 65536"/>
              <a:gd name="T12" fmla="*/ 0 w 45"/>
              <a:gd name="T13" fmla="*/ 0 h 47"/>
              <a:gd name="T14" fmla="*/ 45 w 45"/>
              <a:gd name="T15" fmla="*/ 47 h 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" h="47">
                <a:moveTo>
                  <a:pt x="0" y="0"/>
                </a:moveTo>
                <a:lnTo>
                  <a:pt x="45" y="23"/>
                </a:lnTo>
                <a:lnTo>
                  <a:pt x="20" y="47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" name="Freeform 154"/>
          <p:cNvSpPr>
            <a:spLocks/>
          </p:cNvSpPr>
          <p:nvPr userDrawn="1"/>
        </p:nvSpPr>
        <p:spPr bwMode="auto">
          <a:xfrm>
            <a:off x="4044950" y="3432175"/>
            <a:ext cx="177800" cy="174625"/>
          </a:xfrm>
          <a:custGeom>
            <a:avLst/>
            <a:gdLst>
              <a:gd name="T0" fmla="*/ 34 w 69"/>
              <a:gd name="T1" fmla="*/ 0 h 68"/>
              <a:gd name="T2" fmla="*/ 54 w 69"/>
              <a:gd name="T3" fmla="*/ 33 h 68"/>
              <a:gd name="T4" fmla="*/ 69 w 69"/>
              <a:gd name="T5" fmla="*/ 68 h 68"/>
              <a:gd name="T6" fmla="*/ 34 w 69"/>
              <a:gd name="T7" fmla="*/ 52 h 68"/>
              <a:gd name="T8" fmla="*/ 0 w 69"/>
              <a:gd name="T9" fmla="*/ 33 h 68"/>
              <a:gd name="T10" fmla="*/ 34 w 69"/>
              <a:gd name="T11" fmla="*/ 0 h 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68"/>
              <a:gd name="T20" fmla="*/ 69 w 69"/>
              <a:gd name="T21" fmla="*/ 68 h 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68">
                <a:moveTo>
                  <a:pt x="34" y="0"/>
                </a:moveTo>
                <a:lnTo>
                  <a:pt x="54" y="33"/>
                </a:lnTo>
                <a:lnTo>
                  <a:pt x="69" y="68"/>
                </a:lnTo>
                <a:lnTo>
                  <a:pt x="34" y="52"/>
                </a:lnTo>
                <a:lnTo>
                  <a:pt x="0" y="33"/>
                </a:lnTo>
                <a:lnTo>
                  <a:pt x="34" y="0"/>
                </a:lnTo>
                <a:close/>
              </a:path>
            </a:pathLst>
          </a:custGeom>
          <a:solidFill>
            <a:srgbClr val="C0C0C0"/>
          </a:solidFill>
          <a:ln w="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5" name="Freeform 155"/>
          <p:cNvSpPr>
            <a:spLocks/>
          </p:cNvSpPr>
          <p:nvPr userDrawn="1"/>
        </p:nvSpPr>
        <p:spPr bwMode="auto">
          <a:xfrm>
            <a:off x="3738563" y="3124200"/>
            <a:ext cx="393700" cy="392113"/>
          </a:xfrm>
          <a:custGeom>
            <a:avLst/>
            <a:gdLst>
              <a:gd name="T0" fmla="*/ 25 w 153"/>
              <a:gd name="T1" fmla="*/ 0 h 152"/>
              <a:gd name="T2" fmla="*/ 67 w 153"/>
              <a:gd name="T3" fmla="*/ 28 h 152"/>
              <a:gd name="T4" fmla="*/ 106 w 153"/>
              <a:gd name="T5" fmla="*/ 61 h 152"/>
              <a:gd name="T6" fmla="*/ 130 w 153"/>
              <a:gd name="T7" fmla="*/ 89 h 152"/>
              <a:gd name="T8" fmla="*/ 153 w 153"/>
              <a:gd name="T9" fmla="*/ 119 h 152"/>
              <a:gd name="T10" fmla="*/ 119 w 153"/>
              <a:gd name="T11" fmla="*/ 152 h 152"/>
              <a:gd name="T12" fmla="*/ 90 w 153"/>
              <a:gd name="T13" fmla="*/ 130 h 152"/>
              <a:gd name="T14" fmla="*/ 62 w 153"/>
              <a:gd name="T15" fmla="*/ 104 h 152"/>
              <a:gd name="T16" fmla="*/ 28 w 153"/>
              <a:gd name="T17" fmla="*/ 67 h 152"/>
              <a:gd name="T18" fmla="*/ 0 w 153"/>
              <a:gd name="T19" fmla="*/ 24 h 152"/>
              <a:gd name="T20" fmla="*/ 25 w 153"/>
              <a:gd name="T21" fmla="*/ 0 h 1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3"/>
              <a:gd name="T34" fmla="*/ 0 h 152"/>
              <a:gd name="T35" fmla="*/ 153 w 153"/>
              <a:gd name="T36" fmla="*/ 152 h 1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3" h="152">
                <a:moveTo>
                  <a:pt x="25" y="0"/>
                </a:moveTo>
                <a:lnTo>
                  <a:pt x="67" y="28"/>
                </a:lnTo>
                <a:lnTo>
                  <a:pt x="106" y="61"/>
                </a:lnTo>
                <a:lnTo>
                  <a:pt x="130" y="89"/>
                </a:lnTo>
                <a:lnTo>
                  <a:pt x="153" y="119"/>
                </a:lnTo>
                <a:lnTo>
                  <a:pt x="119" y="152"/>
                </a:lnTo>
                <a:lnTo>
                  <a:pt x="90" y="130"/>
                </a:lnTo>
                <a:lnTo>
                  <a:pt x="62" y="104"/>
                </a:lnTo>
                <a:lnTo>
                  <a:pt x="28" y="67"/>
                </a:lnTo>
                <a:lnTo>
                  <a:pt x="0" y="24"/>
                </a:lnTo>
                <a:lnTo>
                  <a:pt x="25" y="0"/>
                </a:lnTo>
                <a:close/>
              </a:path>
            </a:pathLst>
          </a:custGeom>
          <a:solidFill>
            <a:srgbClr val="C0C0C0"/>
          </a:solidFill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" name="Freeform 156"/>
          <p:cNvSpPr>
            <a:spLocks/>
          </p:cNvSpPr>
          <p:nvPr userDrawn="1"/>
        </p:nvSpPr>
        <p:spPr bwMode="auto">
          <a:xfrm>
            <a:off x="4132263" y="4237038"/>
            <a:ext cx="877887" cy="487362"/>
          </a:xfrm>
          <a:custGeom>
            <a:avLst/>
            <a:gdLst>
              <a:gd name="T0" fmla="*/ 169 w 340"/>
              <a:gd name="T1" fmla="*/ 0 h 189"/>
              <a:gd name="T2" fmla="*/ 215 w 340"/>
              <a:gd name="T3" fmla="*/ 1 h 189"/>
              <a:gd name="T4" fmla="*/ 260 w 340"/>
              <a:gd name="T5" fmla="*/ 11 h 189"/>
              <a:gd name="T6" fmla="*/ 302 w 340"/>
              <a:gd name="T7" fmla="*/ 24 h 189"/>
              <a:gd name="T8" fmla="*/ 319 w 340"/>
              <a:gd name="T9" fmla="*/ 59 h 189"/>
              <a:gd name="T10" fmla="*/ 340 w 340"/>
              <a:gd name="T11" fmla="*/ 92 h 189"/>
              <a:gd name="T12" fmla="*/ 243 w 340"/>
              <a:gd name="T13" fmla="*/ 189 h 189"/>
              <a:gd name="T14" fmla="*/ 208 w 340"/>
              <a:gd name="T15" fmla="*/ 178 h 189"/>
              <a:gd name="T16" fmla="*/ 169 w 340"/>
              <a:gd name="T17" fmla="*/ 174 h 189"/>
              <a:gd name="T18" fmla="*/ 132 w 340"/>
              <a:gd name="T19" fmla="*/ 178 h 189"/>
              <a:gd name="T20" fmla="*/ 96 w 340"/>
              <a:gd name="T21" fmla="*/ 189 h 189"/>
              <a:gd name="T22" fmla="*/ 0 w 340"/>
              <a:gd name="T23" fmla="*/ 92 h 189"/>
              <a:gd name="T24" fmla="*/ 20 w 340"/>
              <a:gd name="T25" fmla="*/ 59 h 189"/>
              <a:gd name="T26" fmla="*/ 35 w 340"/>
              <a:gd name="T27" fmla="*/ 24 h 189"/>
              <a:gd name="T28" fmla="*/ 78 w 340"/>
              <a:gd name="T29" fmla="*/ 11 h 189"/>
              <a:gd name="T30" fmla="*/ 122 w 340"/>
              <a:gd name="T31" fmla="*/ 1 h 189"/>
              <a:gd name="T32" fmla="*/ 169 w 340"/>
              <a:gd name="T33" fmla="*/ 0 h 1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40"/>
              <a:gd name="T52" fmla="*/ 0 h 189"/>
              <a:gd name="T53" fmla="*/ 340 w 340"/>
              <a:gd name="T54" fmla="*/ 189 h 18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40" h="189">
                <a:moveTo>
                  <a:pt x="169" y="0"/>
                </a:moveTo>
                <a:lnTo>
                  <a:pt x="215" y="1"/>
                </a:lnTo>
                <a:lnTo>
                  <a:pt x="260" y="11"/>
                </a:lnTo>
                <a:lnTo>
                  <a:pt x="302" y="24"/>
                </a:lnTo>
                <a:lnTo>
                  <a:pt x="319" y="59"/>
                </a:lnTo>
                <a:lnTo>
                  <a:pt x="340" y="92"/>
                </a:lnTo>
                <a:lnTo>
                  <a:pt x="243" y="189"/>
                </a:lnTo>
                <a:lnTo>
                  <a:pt x="208" y="178"/>
                </a:lnTo>
                <a:lnTo>
                  <a:pt x="169" y="174"/>
                </a:lnTo>
                <a:lnTo>
                  <a:pt x="132" y="178"/>
                </a:lnTo>
                <a:lnTo>
                  <a:pt x="96" y="189"/>
                </a:lnTo>
                <a:lnTo>
                  <a:pt x="0" y="92"/>
                </a:lnTo>
                <a:lnTo>
                  <a:pt x="20" y="59"/>
                </a:lnTo>
                <a:lnTo>
                  <a:pt x="35" y="24"/>
                </a:lnTo>
                <a:lnTo>
                  <a:pt x="78" y="11"/>
                </a:lnTo>
                <a:lnTo>
                  <a:pt x="122" y="1"/>
                </a:lnTo>
                <a:lnTo>
                  <a:pt x="169" y="0"/>
                </a:lnTo>
                <a:close/>
              </a:path>
            </a:pathLst>
          </a:custGeom>
          <a:solidFill>
            <a:srgbClr val="C0C0C0"/>
          </a:solidFill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7" name="Freeform 157"/>
          <p:cNvSpPr>
            <a:spLocks/>
          </p:cNvSpPr>
          <p:nvPr userDrawn="1"/>
        </p:nvSpPr>
        <p:spPr bwMode="auto">
          <a:xfrm>
            <a:off x="3619500" y="4781550"/>
            <a:ext cx="1900238" cy="1350963"/>
          </a:xfrm>
          <a:custGeom>
            <a:avLst/>
            <a:gdLst>
              <a:gd name="T0" fmla="*/ 71 w 737"/>
              <a:gd name="T1" fmla="*/ 0 h 524"/>
              <a:gd name="T2" fmla="*/ 180 w 737"/>
              <a:gd name="T3" fmla="*/ 112 h 524"/>
              <a:gd name="T4" fmla="*/ 175 w 737"/>
              <a:gd name="T5" fmla="*/ 156 h 524"/>
              <a:gd name="T6" fmla="*/ 180 w 737"/>
              <a:gd name="T7" fmla="*/ 195 h 524"/>
              <a:gd name="T8" fmla="*/ 191 w 737"/>
              <a:gd name="T9" fmla="*/ 231 h 524"/>
              <a:gd name="T10" fmla="*/ 208 w 737"/>
              <a:gd name="T11" fmla="*/ 264 h 524"/>
              <a:gd name="T12" fmla="*/ 232 w 737"/>
              <a:gd name="T13" fmla="*/ 292 h 524"/>
              <a:gd name="T14" fmla="*/ 260 w 737"/>
              <a:gd name="T15" fmla="*/ 316 h 524"/>
              <a:gd name="T16" fmla="*/ 293 w 737"/>
              <a:gd name="T17" fmla="*/ 335 h 524"/>
              <a:gd name="T18" fmla="*/ 329 w 737"/>
              <a:gd name="T19" fmla="*/ 346 h 524"/>
              <a:gd name="T20" fmla="*/ 368 w 737"/>
              <a:gd name="T21" fmla="*/ 349 h 524"/>
              <a:gd name="T22" fmla="*/ 407 w 737"/>
              <a:gd name="T23" fmla="*/ 346 h 524"/>
              <a:gd name="T24" fmla="*/ 444 w 737"/>
              <a:gd name="T25" fmla="*/ 335 h 524"/>
              <a:gd name="T26" fmla="*/ 475 w 737"/>
              <a:gd name="T27" fmla="*/ 316 h 524"/>
              <a:gd name="T28" fmla="*/ 505 w 737"/>
              <a:gd name="T29" fmla="*/ 292 h 524"/>
              <a:gd name="T30" fmla="*/ 527 w 737"/>
              <a:gd name="T31" fmla="*/ 264 h 524"/>
              <a:gd name="T32" fmla="*/ 546 w 737"/>
              <a:gd name="T33" fmla="*/ 231 h 524"/>
              <a:gd name="T34" fmla="*/ 557 w 737"/>
              <a:gd name="T35" fmla="*/ 195 h 524"/>
              <a:gd name="T36" fmla="*/ 561 w 737"/>
              <a:gd name="T37" fmla="*/ 156 h 524"/>
              <a:gd name="T38" fmla="*/ 555 w 737"/>
              <a:gd name="T39" fmla="*/ 112 h 524"/>
              <a:gd name="T40" fmla="*/ 667 w 737"/>
              <a:gd name="T41" fmla="*/ 0 h 524"/>
              <a:gd name="T42" fmla="*/ 711 w 737"/>
              <a:gd name="T43" fmla="*/ 23 h 524"/>
              <a:gd name="T44" fmla="*/ 724 w 737"/>
              <a:gd name="T45" fmla="*/ 65 h 524"/>
              <a:gd name="T46" fmla="*/ 733 w 737"/>
              <a:gd name="T47" fmla="*/ 110 h 524"/>
              <a:gd name="T48" fmla="*/ 737 w 737"/>
              <a:gd name="T49" fmla="*/ 156 h 524"/>
              <a:gd name="T50" fmla="*/ 732 w 737"/>
              <a:gd name="T51" fmla="*/ 216 h 524"/>
              <a:gd name="T52" fmla="*/ 717 w 737"/>
              <a:gd name="T53" fmla="*/ 273 h 524"/>
              <a:gd name="T54" fmla="*/ 694 w 737"/>
              <a:gd name="T55" fmla="*/ 325 h 524"/>
              <a:gd name="T56" fmla="*/ 665 w 737"/>
              <a:gd name="T57" fmla="*/ 374 h 524"/>
              <a:gd name="T58" fmla="*/ 629 w 737"/>
              <a:gd name="T59" fmla="*/ 416 h 524"/>
              <a:gd name="T60" fmla="*/ 585 w 737"/>
              <a:gd name="T61" fmla="*/ 453 h 524"/>
              <a:gd name="T62" fmla="*/ 537 w 737"/>
              <a:gd name="T63" fmla="*/ 483 h 524"/>
              <a:gd name="T64" fmla="*/ 485 w 737"/>
              <a:gd name="T65" fmla="*/ 505 h 524"/>
              <a:gd name="T66" fmla="*/ 427 w 737"/>
              <a:gd name="T67" fmla="*/ 520 h 524"/>
              <a:gd name="T68" fmla="*/ 368 w 737"/>
              <a:gd name="T69" fmla="*/ 524 h 524"/>
              <a:gd name="T70" fmla="*/ 368 w 737"/>
              <a:gd name="T71" fmla="*/ 524 h 524"/>
              <a:gd name="T72" fmla="*/ 308 w 737"/>
              <a:gd name="T73" fmla="*/ 520 h 524"/>
              <a:gd name="T74" fmla="*/ 253 w 737"/>
              <a:gd name="T75" fmla="*/ 505 h 524"/>
              <a:gd name="T76" fmla="*/ 199 w 737"/>
              <a:gd name="T77" fmla="*/ 483 h 524"/>
              <a:gd name="T78" fmla="*/ 150 w 737"/>
              <a:gd name="T79" fmla="*/ 453 h 524"/>
              <a:gd name="T80" fmla="*/ 108 w 737"/>
              <a:gd name="T81" fmla="*/ 416 h 524"/>
              <a:gd name="T82" fmla="*/ 71 w 737"/>
              <a:gd name="T83" fmla="*/ 374 h 524"/>
              <a:gd name="T84" fmla="*/ 41 w 737"/>
              <a:gd name="T85" fmla="*/ 325 h 524"/>
              <a:gd name="T86" fmla="*/ 19 w 737"/>
              <a:gd name="T87" fmla="*/ 273 h 524"/>
              <a:gd name="T88" fmla="*/ 6 w 737"/>
              <a:gd name="T89" fmla="*/ 216 h 524"/>
              <a:gd name="T90" fmla="*/ 0 w 737"/>
              <a:gd name="T91" fmla="*/ 156 h 524"/>
              <a:gd name="T92" fmla="*/ 4 w 737"/>
              <a:gd name="T93" fmla="*/ 110 h 524"/>
              <a:gd name="T94" fmla="*/ 11 w 737"/>
              <a:gd name="T95" fmla="*/ 65 h 524"/>
              <a:gd name="T96" fmla="*/ 26 w 737"/>
              <a:gd name="T97" fmla="*/ 23 h 524"/>
              <a:gd name="T98" fmla="*/ 71 w 737"/>
              <a:gd name="T99" fmla="*/ 0 h 52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37"/>
              <a:gd name="T151" fmla="*/ 0 h 524"/>
              <a:gd name="T152" fmla="*/ 737 w 737"/>
              <a:gd name="T153" fmla="*/ 524 h 52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37" h="524">
                <a:moveTo>
                  <a:pt x="71" y="0"/>
                </a:moveTo>
                <a:lnTo>
                  <a:pt x="180" y="112"/>
                </a:lnTo>
                <a:lnTo>
                  <a:pt x="175" y="156"/>
                </a:lnTo>
                <a:lnTo>
                  <a:pt x="180" y="195"/>
                </a:lnTo>
                <a:lnTo>
                  <a:pt x="191" y="231"/>
                </a:lnTo>
                <a:lnTo>
                  <a:pt x="208" y="264"/>
                </a:lnTo>
                <a:lnTo>
                  <a:pt x="232" y="292"/>
                </a:lnTo>
                <a:lnTo>
                  <a:pt x="260" y="316"/>
                </a:lnTo>
                <a:lnTo>
                  <a:pt x="293" y="335"/>
                </a:lnTo>
                <a:lnTo>
                  <a:pt x="329" y="346"/>
                </a:lnTo>
                <a:lnTo>
                  <a:pt x="368" y="349"/>
                </a:lnTo>
                <a:lnTo>
                  <a:pt x="407" y="346"/>
                </a:lnTo>
                <a:lnTo>
                  <a:pt x="444" y="335"/>
                </a:lnTo>
                <a:lnTo>
                  <a:pt x="475" y="316"/>
                </a:lnTo>
                <a:lnTo>
                  <a:pt x="505" y="292"/>
                </a:lnTo>
                <a:lnTo>
                  <a:pt x="527" y="264"/>
                </a:lnTo>
                <a:lnTo>
                  <a:pt x="546" y="231"/>
                </a:lnTo>
                <a:lnTo>
                  <a:pt x="557" y="195"/>
                </a:lnTo>
                <a:lnTo>
                  <a:pt x="561" y="156"/>
                </a:lnTo>
                <a:lnTo>
                  <a:pt x="555" y="112"/>
                </a:lnTo>
                <a:lnTo>
                  <a:pt x="667" y="0"/>
                </a:lnTo>
                <a:lnTo>
                  <a:pt x="711" y="23"/>
                </a:lnTo>
                <a:lnTo>
                  <a:pt x="724" y="65"/>
                </a:lnTo>
                <a:lnTo>
                  <a:pt x="733" y="110"/>
                </a:lnTo>
                <a:lnTo>
                  <a:pt x="737" y="156"/>
                </a:lnTo>
                <a:lnTo>
                  <a:pt x="732" y="216"/>
                </a:lnTo>
                <a:lnTo>
                  <a:pt x="717" y="273"/>
                </a:lnTo>
                <a:lnTo>
                  <a:pt x="694" y="325"/>
                </a:lnTo>
                <a:lnTo>
                  <a:pt x="665" y="374"/>
                </a:lnTo>
                <a:lnTo>
                  <a:pt x="629" y="416"/>
                </a:lnTo>
                <a:lnTo>
                  <a:pt x="585" y="453"/>
                </a:lnTo>
                <a:lnTo>
                  <a:pt x="537" y="483"/>
                </a:lnTo>
                <a:lnTo>
                  <a:pt x="485" y="505"/>
                </a:lnTo>
                <a:lnTo>
                  <a:pt x="427" y="520"/>
                </a:lnTo>
                <a:lnTo>
                  <a:pt x="368" y="524"/>
                </a:lnTo>
                <a:lnTo>
                  <a:pt x="308" y="520"/>
                </a:lnTo>
                <a:lnTo>
                  <a:pt x="253" y="505"/>
                </a:lnTo>
                <a:lnTo>
                  <a:pt x="199" y="483"/>
                </a:lnTo>
                <a:lnTo>
                  <a:pt x="150" y="453"/>
                </a:lnTo>
                <a:lnTo>
                  <a:pt x="108" y="416"/>
                </a:lnTo>
                <a:lnTo>
                  <a:pt x="71" y="374"/>
                </a:lnTo>
                <a:lnTo>
                  <a:pt x="41" y="325"/>
                </a:lnTo>
                <a:lnTo>
                  <a:pt x="19" y="273"/>
                </a:lnTo>
                <a:lnTo>
                  <a:pt x="6" y="216"/>
                </a:lnTo>
                <a:lnTo>
                  <a:pt x="0" y="156"/>
                </a:lnTo>
                <a:lnTo>
                  <a:pt x="4" y="110"/>
                </a:lnTo>
                <a:lnTo>
                  <a:pt x="11" y="65"/>
                </a:lnTo>
                <a:lnTo>
                  <a:pt x="26" y="23"/>
                </a:lnTo>
                <a:lnTo>
                  <a:pt x="71" y="0"/>
                </a:lnTo>
                <a:close/>
              </a:path>
            </a:pathLst>
          </a:custGeom>
          <a:solidFill>
            <a:srgbClr val="C0C0C0"/>
          </a:solidFill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8" name="Freeform 158"/>
          <p:cNvSpPr>
            <a:spLocks/>
          </p:cNvSpPr>
          <p:nvPr userDrawn="1"/>
        </p:nvSpPr>
        <p:spPr bwMode="auto">
          <a:xfrm>
            <a:off x="4759325" y="4473575"/>
            <a:ext cx="581025" cy="596900"/>
          </a:xfrm>
          <a:custGeom>
            <a:avLst/>
            <a:gdLst>
              <a:gd name="T0" fmla="*/ 97 w 225"/>
              <a:gd name="T1" fmla="*/ 0 h 231"/>
              <a:gd name="T2" fmla="*/ 117 w 225"/>
              <a:gd name="T3" fmla="*/ 30 h 231"/>
              <a:gd name="T4" fmla="*/ 143 w 225"/>
              <a:gd name="T5" fmla="*/ 58 h 231"/>
              <a:gd name="T6" fmla="*/ 182 w 225"/>
              <a:gd name="T7" fmla="*/ 91 h 231"/>
              <a:gd name="T8" fmla="*/ 225 w 225"/>
              <a:gd name="T9" fmla="*/ 119 h 231"/>
              <a:gd name="T10" fmla="*/ 113 w 225"/>
              <a:gd name="T11" fmla="*/ 231 h 231"/>
              <a:gd name="T12" fmla="*/ 102 w 225"/>
              <a:gd name="T13" fmla="*/ 197 h 231"/>
              <a:gd name="T14" fmla="*/ 85 w 225"/>
              <a:gd name="T15" fmla="*/ 166 h 231"/>
              <a:gd name="T16" fmla="*/ 63 w 225"/>
              <a:gd name="T17" fmla="*/ 140 h 231"/>
              <a:gd name="T18" fmla="*/ 33 w 225"/>
              <a:gd name="T19" fmla="*/ 116 h 231"/>
              <a:gd name="T20" fmla="*/ 0 w 225"/>
              <a:gd name="T21" fmla="*/ 97 h 231"/>
              <a:gd name="T22" fmla="*/ 97 w 225"/>
              <a:gd name="T23" fmla="*/ 0 h 23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25"/>
              <a:gd name="T37" fmla="*/ 0 h 231"/>
              <a:gd name="T38" fmla="*/ 225 w 225"/>
              <a:gd name="T39" fmla="*/ 231 h 23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25" h="231">
                <a:moveTo>
                  <a:pt x="97" y="0"/>
                </a:moveTo>
                <a:lnTo>
                  <a:pt x="117" y="30"/>
                </a:lnTo>
                <a:lnTo>
                  <a:pt x="143" y="58"/>
                </a:lnTo>
                <a:lnTo>
                  <a:pt x="182" y="91"/>
                </a:lnTo>
                <a:lnTo>
                  <a:pt x="225" y="119"/>
                </a:lnTo>
                <a:lnTo>
                  <a:pt x="113" y="231"/>
                </a:lnTo>
                <a:lnTo>
                  <a:pt x="102" y="197"/>
                </a:lnTo>
                <a:lnTo>
                  <a:pt x="85" y="166"/>
                </a:lnTo>
                <a:lnTo>
                  <a:pt x="63" y="140"/>
                </a:lnTo>
                <a:lnTo>
                  <a:pt x="33" y="116"/>
                </a:lnTo>
                <a:lnTo>
                  <a:pt x="0" y="97"/>
                </a:lnTo>
                <a:lnTo>
                  <a:pt x="97" y="0"/>
                </a:lnTo>
                <a:close/>
              </a:path>
            </a:pathLst>
          </a:custGeom>
          <a:solidFill>
            <a:srgbClr val="C0C0C0"/>
          </a:solidFill>
          <a:ln w="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" name="Freeform 159"/>
          <p:cNvSpPr>
            <a:spLocks/>
          </p:cNvSpPr>
          <p:nvPr userDrawn="1"/>
        </p:nvSpPr>
        <p:spPr bwMode="auto">
          <a:xfrm>
            <a:off x="3802063" y="4473575"/>
            <a:ext cx="1249362" cy="1077913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224" y="97"/>
              </a:cxn>
              <a:cxn ang="0">
                <a:pos x="297" y="169"/>
              </a:cxn>
              <a:cxn ang="0">
                <a:pos x="371" y="97"/>
              </a:cxn>
              <a:cxn ang="0">
                <a:pos x="404" y="116"/>
              </a:cxn>
              <a:cxn ang="0">
                <a:pos x="434" y="140"/>
              </a:cxn>
              <a:cxn ang="0">
                <a:pos x="456" y="166"/>
              </a:cxn>
              <a:cxn ang="0">
                <a:pos x="473" y="197"/>
              </a:cxn>
              <a:cxn ang="0">
                <a:pos x="484" y="231"/>
              </a:cxn>
              <a:cxn ang="0">
                <a:pos x="297" y="418"/>
              </a:cxn>
              <a:cxn ang="0">
                <a:pos x="109" y="231"/>
              </a:cxn>
              <a:cxn ang="0">
                <a:pos x="0" y="119"/>
              </a:cxn>
              <a:cxn ang="0">
                <a:pos x="42" y="91"/>
              </a:cxn>
              <a:cxn ang="0">
                <a:pos x="81" y="58"/>
              </a:cxn>
              <a:cxn ang="0">
                <a:pos x="105" y="30"/>
              </a:cxn>
              <a:cxn ang="0">
                <a:pos x="128" y="0"/>
              </a:cxn>
            </a:cxnLst>
            <a:rect l="0" t="0" r="r" b="b"/>
            <a:pathLst>
              <a:path w="484" h="418">
                <a:moveTo>
                  <a:pt x="128" y="0"/>
                </a:moveTo>
                <a:lnTo>
                  <a:pt x="224" y="97"/>
                </a:lnTo>
                <a:lnTo>
                  <a:pt x="297" y="169"/>
                </a:lnTo>
                <a:lnTo>
                  <a:pt x="371" y="97"/>
                </a:lnTo>
                <a:lnTo>
                  <a:pt x="404" y="116"/>
                </a:lnTo>
                <a:lnTo>
                  <a:pt x="434" y="140"/>
                </a:lnTo>
                <a:lnTo>
                  <a:pt x="456" y="166"/>
                </a:lnTo>
                <a:lnTo>
                  <a:pt x="473" y="197"/>
                </a:lnTo>
                <a:lnTo>
                  <a:pt x="484" y="231"/>
                </a:lnTo>
                <a:lnTo>
                  <a:pt x="297" y="418"/>
                </a:lnTo>
                <a:lnTo>
                  <a:pt x="109" y="231"/>
                </a:lnTo>
                <a:lnTo>
                  <a:pt x="0" y="119"/>
                </a:lnTo>
                <a:lnTo>
                  <a:pt x="42" y="91"/>
                </a:lnTo>
                <a:lnTo>
                  <a:pt x="81" y="58"/>
                </a:lnTo>
                <a:lnTo>
                  <a:pt x="105" y="30"/>
                </a:lnTo>
                <a:lnTo>
                  <a:pt x="128" y="0"/>
                </a:lnTo>
                <a:close/>
              </a:path>
            </a:pathLst>
          </a:custGeom>
          <a:solidFill>
            <a:srgbClr val="C3AC87"/>
          </a:solidFill>
          <a:ln w="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30" name="Freeform 160"/>
          <p:cNvSpPr>
            <a:spLocks/>
          </p:cNvSpPr>
          <p:nvPr userDrawn="1"/>
        </p:nvSpPr>
        <p:spPr bwMode="auto">
          <a:xfrm>
            <a:off x="5340350" y="4724400"/>
            <a:ext cx="112713" cy="115888"/>
          </a:xfrm>
          <a:custGeom>
            <a:avLst/>
            <a:gdLst>
              <a:gd name="T0" fmla="*/ 24 w 44"/>
              <a:gd name="T1" fmla="*/ 0 h 45"/>
              <a:gd name="T2" fmla="*/ 44 w 44"/>
              <a:gd name="T3" fmla="*/ 45 h 45"/>
              <a:gd name="T4" fmla="*/ 0 w 44"/>
              <a:gd name="T5" fmla="*/ 22 h 45"/>
              <a:gd name="T6" fmla="*/ 24 w 44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44"/>
              <a:gd name="T13" fmla="*/ 0 h 45"/>
              <a:gd name="T14" fmla="*/ 44 w 44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" h="45">
                <a:moveTo>
                  <a:pt x="24" y="0"/>
                </a:moveTo>
                <a:lnTo>
                  <a:pt x="44" y="45"/>
                </a:lnTo>
                <a:lnTo>
                  <a:pt x="0" y="22"/>
                </a:lnTo>
                <a:lnTo>
                  <a:pt x="24" y="0"/>
                </a:lnTo>
                <a:close/>
              </a:path>
            </a:pathLst>
          </a:custGeom>
          <a:solidFill>
            <a:srgbClr val="C0C0C0"/>
          </a:solidFill>
          <a:ln w="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1" name="Freeform 161"/>
          <p:cNvSpPr>
            <a:spLocks/>
          </p:cNvSpPr>
          <p:nvPr userDrawn="1"/>
        </p:nvSpPr>
        <p:spPr bwMode="auto">
          <a:xfrm>
            <a:off x="4911725" y="4298950"/>
            <a:ext cx="177800" cy="174625"/>
          </a:xfrm>
          <a:custGeom>
            <a:avLst/>
            <a:gdLst>
              <a:gd name="T0" fmla="*/ 0 w 69"/>
              <a:gd name="T1" fmla="*/ 0 h 68"/>
              <a:gd name="T2" fmla="*/ 36 w 69"/>
              <a:gd name="T3" fmla="*/ 16 h 68"/>
              <a:gd name="T4" fmla="*/ 69 w 69"/>
              <a:gd name="T5" fmla="*/ 35 h 68"/>
              <a:gd name="T6" fmla="*/ 38 w 69"/>
              <a:gd name="T7" fmla="*/ 68 h 68"/>
              <a:gd name="T8" fmla="*/ 17 w 69"/>
              <a:gd name="T9" fmla="*/ 35 h 68"/>
              <a:gd name="T10" fmla="*/ 0 w 69"/>
              <a:gd name="T11" fmla="*/ 0 h 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68"/>
              <a:gd name="T20" fmla="*/ 69 w 69"/>
              <a:gd name="T21" fmla="*/ 68 h 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68">
                <a:moveTo>
                  <a:pt x="0" y="0"/>
                </a:moveTo>
                <a:lnTo>
                  <a:pt x="36" y="16"/>
                </a:lnTo>
                <a:lnTo>
                  <a:pt x="69" y="35"/>
                </a:lnTo>
                <a:lnTo>
                  <a:pt x="38" y="68"/>
                </a:lnTo>
                <a:lnTo>
                  <a:pt x="17" y="35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" name="Freeform 162"/>
          <p:cNvSpPr>
            <a:spLocks/>
          </p:cNvSpPr>
          <p:nvPr userDrawn="1"/>
        </p:nvSpPr>
        <p:spPr bwMode="auto">
          <a:xfrm>
            <a:off x="5010150" y="4389438"/>
            <a:ext cx="392113" cy="392112"/>
          </a:xfrm>
          <a:custGeom>
            <a:avLst/>
            <a:gdLst>
              <a:gd name="T0" fmla="*/ 31 w 152"/>
              <a:gd name="T1" fmla="*/ 0 h 152"/>
              <a:gd name="T2" fmla="*/ 63 w 152"/>
              <a:gd name="T3" fmla="*/ 22 h 152"/>
              <a:gd name="T4" fmla="*/ 90 w 152"/>
              <a:gd name="T5" fmla="*/ 48 h 152"/>
              <a:gd name="T6" fmla="*/ 124 w 152"/>
              <a:gd name="T7" fmla="*/ 85 h 152"/>
              <a:gd name="T8" fmla="*/ 152 w 152"/>
              <a:gd name="T9" fmla="*/ 130 h 152"/>
              <a:gd name="T10" fmla="*/ 128 w 152"/>
              <a:gd name="T11" fmla="*/ 152 h 152"/>
              <a:gd name="T12" fmla="*/ 85 w 152"/>
              <a:gd name="T13" fmla="*/ 124 h 152"/>
              <a:gd name="T14" fmla="*/ 46 w 152"/>
              <a:gd name="T15" fmla="*/ 91 h 152"/>
              <a:gd name="T16" fmla="*/ 20 w 152"/>
              <a:gd name="T17" fmla="*/ 63 h 152"/>
              <a:gd name="T18" fmla="*/ 0 w 152"/>
              <a:gd name="T19" fmla="*/ 33 h 152"/>
              <a:gd name="T20" fmla="*/ 31 w 152"/>
              <a:gd name="T21" fmla="*/ 0 h 1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52"/>
              <a:gd name="T35" fmla="*/ 152 w 152"/>
              <a:gd name="T36" fmla="*/ 152 h 1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52">
                <a:moveTo>
                  <a:pt x="31" y="0"/>
                </a:moveTo>
                <a:lnTo>
                  <a:pt x="63" y="22"/>
                </a:lnTo>
                <a:lnTo>
                  <a:pt x="90" y="48"/>
                </a:lnTo>
                <a:lnTo>
                  <a:pt x="124" y="85"/>
                </a:lnTo>
                <a:lnTo>
                  <a:pt x="152" y="130"/>
                </a:lnTo>
                <a:lnTo>
                  <a:pt x="128" y="152"/>
                </a:lnTo>
                <a:lnTo>
                  <a:pt x="85" y="124"/>
                </a:lnTo>
                <a:lnTo>
                  <a:pt x="46" y="91"/>
                </a:lnTo>
                <a:lnTo>
                  <a:pt x="20" y="63"/>
                </a:lnTo>
                <a:lnTo>
                  <a:pt x="0" y="33"/>
                </a:lnTo>
                <a:lnTo>
                  <a:pt x="31" y="0"/>
                </a:lnTo>
                <a:close/>
              </a:path>
            </a:pathLst>
          </a:custGeom>
          <a:solidFill>
            <a:srgbClr val="C0C0C0"/>
          </a:solidFill>
          <a:ln w="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3" name="Freeform 163"/>
          <p:cNvSpPr>
            <a:spLocks/>
          </p:cNvSpPr>
          <p:nvPr userDrawn="1"/>
        </p:nvSpPr>
        <p:spPr bwMode="auto">
          <a:xfrm>
            <a:off x="3686175" y="4724400"/>
            <a:ext cx="115888" cy="115888"/>
          </a:xfrm>
          <a:custGeom>
            <a:avLst/>
            <a:gdLst>
              <a:gd name="T0" fmla="*/ 20 w 45"/>
              <a:gd name="T1" fmla="*/ 0 h 45"/>
              <a:gd name="T2" fmla="*/ 45 w 45"/>
              <a:gd name="T3" fmla="*/ 22 h 45"/>
              <a:gd name="T4" fmla="*/ 0 w 45"/>
              <a:gd name="T5" fmla="*/ 45 h 45"/>
              <a:gd name="T6" fmla="*/ 20 w 45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45"/>
              <a:gd name="T13" fmla="*/ 0 h 45"/>
              <a:gd name="T14" fmla="*/ 45 w 45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" h="45">
                <a:moveTo>
                  <a:pt x="20" y="0"/>
                </a:moveTo>
                <a:lnTo>
                  <a:pt x="45" y="22"/>
                </a:lnTo>
                <a:lnTo>
                  <a:pt x="0" y="45"/>
                </a:lnTo>
                <a:lnTo>
                  <a:pt x="20" y="0"/>
                </a:lnTo>
                <a:close/>
              </a:path>
            </a:pathLst>
          </a:custGeom>
          <a:solidFill>
            <a:srgbClr val="F0273F"/>
          </a:solidFill>
          <a:ln w="0" cap="flat" cmpd="sng">
            <a:solidFill>
              <a:srgbClr val="F0273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4" name="Freeform 164"/>
          <p:cNvSpPr>
            <a:spLocks/>
          </p:cNvSpPr>
          <p:nvPr userDrawn="1"/>
        </p:nvSpPr>
        <p:spPr bwMode="auto">
          <a:xfrm>
            <a:off x="4044950" y="4298950"/>
            <a:ext cx="177800" cy="174625"/>
          </a:xfrm>
          <a:custGeom>
            <a:avLst/>
            <a:gdLst>
              <a:gd name="T0" fmla="*/ 69 w 69"/>
              <a:gd name="T1" fmla="*/ 0 h 68"/>
              <a:gd name="T2" fmla="*/ 54 w 69"/>
              <a:gd name="T3" fmla="*/ 35 h 68"/>
              <a:gd name="T4" fmla="*/ 34 w 69"/>
              <a:gd name="T5" fmla="*/ 68 h 68"/>
              <a:gd name="T6" fmla="*/ 0 w 69"/>
              <a:gd name="T7" fmla="*/ 35 h 68"/>
              <a:gd name="T8" fmla="*/ 34 w 69"/>
              <a:gd name="T9" fmla="*/ 16 h 68"/>
              <a:gd name="T10" fmla="*/ 69 w 69"/>
              <a:gd name="T11" fmla="*/ 0 h 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68"/>
              <a:gd name="T20" fmla="*/ 69 w 69"/>
              <a:gd name="T21" fmla="*/ 68 h 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68">
                <a:moveTo>
                  <a:pt x="69" y="0"/>
                </a:moveTo>
                <a:lnTo>
                  <a:pt x="54" y="35"/>
                </a:lnTo>
                <a:lnTo>
                  <a:pt x="34" y="68"/>
                </a:lnTo>
                <a:lnTo>
                  <a:pt x="0" y="35"/>
                </a:lnTo>
                <a:lnTo>
                  <a:pt x="34" y="16"/>
                </a:lnTo>
                <a:lnTo>
                  <a:pt x="69" y="0"/>
                </a:lnTo>
                <a:close/>
              </a:path>
            </a:pathLst>
          </a:custGeom>
          <a:solidFill>
            <a:srgbClr val="F0273F"/>
          </a:solidFill>
          <a:ln w="0" cap="flat" cmpd="sng">
            <a:solidFill>
              <a:srgbClr val="F0273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5" name="Freeform 165"/>
          <p:cNvSpPr>
            <a:spLocks/>
          </p:cNvSpPr>
          <p:nvPr userDrawn="1"/>
        </p:nvSpPr>
        <p:spPr bwMode="auto">
          <a:xfrm>
            <a:off x="3738563" y="4389438"/>
            <a:ext cx="393700" cy="392112"/>
          </a:xfrm>
          <a:custGeom>
            <a:avLst/>
            <a:gdLst>
              <a:gd name="T0" fmla="*/ 119 w 153"/>
              <a:gd name="T1" fmla="*/ 0 h 152"/>
              <a:gd name="T2" fmla="*/ 153 w 153"/>
              <a:gd name="T3" fmla="*/ 33 h 152"/>
              <a:gd name="T4" fmla="*/ 130 w 153"/>
              <a:gd name="T5" fmla="*/ 63 h 152"/>
              <a:gd name="T6" fmla="*/ 106 w 153"/>
              <a:gd name="T7" fmla="*/ 91 h 152"/>
              <a:gd name="T8" fmla="*/ 67 w 153"/>
              <a:gd name="T9" fmla="*/ 124 h 152"/>
              <a:gd name="T10" fmla="*/ 25 w 153"/>
              <a:gd name="T11" fmla="*/ 152 h 152"/>
              <a:gd name="T12" fmla="*/ 0 w 153"/>
              <a:gd name="T13" fmla="*/ 130 h 152"/>
              <a:gd name="T14" fmla="*/ 28 w 153"/>
              <a:gd name="T15" fmla="*/ 85 h 152"/>
              <a:gd name="T16" fmla="*/ 62 w 153"/>
              <a:gd name="T17" fmla="*/ 48 h 152"/>
              <a:gd name="T18" fmla="*/ 90 w 153"/>
              <a:gd name="T19" fmla="*/ 22 h 152"/>
              <a:gd name="T20" fmla="*/ 119 w 153"/>
              <a:gd name="T21" fmla="*/ 0 h 1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3"/>
              <a:gd name="T34" fmla="*/ 0 h 152"/>
              <a:gd name="T35" fmla="*/ 153 w 153"/>
              <a:gd name="T36" fmla="*/ 152 h 1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3" h="152">
                <a:moveTo>
                  <a:pt x="119" y="0"/>
                </a:moveTo>
                <a:lnTo>
                  <a:pt x="153" y="33"/>
                </a:lnTo>
                <a:lnTo>
                  <a:pt x="130" y="63"/>
                </a:lnTo>
                <a:lnTo>
                  <a:pt x="106" y="91"/>
                </a:lnTo>
                <a:lnTo>
                  <a:pt x="67" y="124"/>
                </a:lnTo>
                <a:lnTo>
                  <a:pt x="25" y="152"/>
                </a:lnTo>
                <a:lnTo>
                  <a:pt x="0" y="130"/>
                </a:lnTo>
                <a:lnTo>
                  <a:pt x="28" y="85"/>
                </a:lnTo>
                <a:lnTo>
                  <a:pt x="62" y="48"/>
                </a:lnTo>
                <a:lnTo>
                  <a:pt x="90" y="22"/>
                </a:lnTo>
                <a:lnTo>
                  <a:pt x="119" y="0"/>
                </a:lnTo>
                <a:close/>
              </a:path>
            </a:pathLst>
          </a:custGeom>
          <a:solidFill>
            <a:srgbClr val="F0273F"/>
          </a:solidFill>
          <a:ln w="0" cap="flat" cmpd="sng">
            <a:solidFill>
              <a:srgbClr val="F0273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6" name="WordArt 171"/>
          <p:cNvSpPr>
            <a:spLocks noChangeArrowheads="1" noChangeShapeType="1" noTextEdit="1"/>
          </p:cNvSpPr>
          <p:nvPr userDrawn="1"/>
        </p:nvSpPr>
        <p:spPr bwMode="auto">
          <a:xfrm rot="19409698">
            <a:off x="2555875" y="3357563"/>
            <a:ext cx="863600" cy="2190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7" name="WordArt 172"/>
          <p:cNvSpPr>
            <a:spLocks noChangeArrowheads="1" noChangeShapeType="1" noTextEdit="1"/>
          </p:cNvSpPr>
          <p:nvPr userDrawn="1"/>
        </p:nvSpPr>
        <p:spPr bwMode="auto">
          <a:xfrm rot="8596805">
            <a:off x="3309938" y="4267200"/>
            <a:ext cx="863600" cy="2190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8" name="WordArt 173"/>
          <p:cNvSpPr>
            <a:spLocks noChangeArrowheads="1" noChangeShapeType="1" noTextEdit="1"/>
          </p:cNvSpPr>
          <p:nvPr userDrawn="1"/>
        </p:nvSpPr>
        <p:spPr bwMode="auto">
          <a:xfrm>
            <a:off x="4137025" y="2047875"/>
            <a:ext cx="863600" cy="2190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9" name="WordArt 174"/>
          <p:cNvSpPr>
            <a:spLocks noChangeArrowheads="1" noChangeShapeType="1" noTextEdit="1"/>
          </p:cNvSpPr>
          <p:nvPr userDrawn="1"/>
        </p:nvSpPr>
        <p:spPr bwMode="auto">
          <a:xfrm rot="8596805">
            <a:off x="5745163" y="4267200"/>
            <a:ext cx="863600" cy="2190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0" name="WordArt 175"/>
          <p:cNvSpPr>
            <a:spLocks noChangeArrowheads="1" noChangeShapeType="1" noTextEdit="1"/>
          </p:cNvSpPr>
          <p:nvPr userDrawn="1"/>
        </p:nvSpPr>
        <p:spPr bwMode="auto">
          <a:xfrm rot="10648782">
            <a:off x="4137025" y="5661025"/>
            <a:ext cx="863600" cy="2190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1" name="Rectangle 53"/>
          <p:cNvSpPr>
            <a:spLocks noChangeArrowheads="1"/>
          </p:cNvSpPr>
          <p:nvPr userDrawn="1"/>
        </p:nvSpPr>
        <p:spPr bwMode="auto">
          <a:xfrm rot="2758261">
            <a:off x="4567238" y="3103562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42" name="Rectangle 53"/>
          <p:cNvSpPr>
            <a:spLocks noChangeArrowheads="1"/>
          </p:cNvSpPr>
          <p:nvPr userDrawn="1"/>
        </p:nvSpPr>
        <p:spPr bwMode="auto">
          <a:xfrm rot="13500000">
            <a:off x="3703638" y="4830762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43" name="Rectangle 53"/>
          <p:cNvSpPr>
            <a:spLocks noChangeArrowheads="1"/>
          </p:cNvSpPr>
          <p:nvPr userDrawn="1"/>
        </p:nvSpPr>
        <p:spPr bwMode="auto">
          <a:xfrm rot="18817888">
            <a:off x="2830513" y="3513137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44" name="Rectangle 53"/>
          <p:cNvSpPr>
            <a:spLocks noChangeArrowheads="1"/>
          </p:cNvSpPr>
          <p:nvPr userDrawn="1"/>
        </p:nvSpPr>
        <p:spPr bwMode="auto">
          <a:xfrm>
            <a:off x="3927475" y="3792538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1600" b="1">
                <a:solidFill>
                  <a:schemeClr val="bg2"/>
                </a:solidFill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45" name="Rectangle 304"/>
          <p:cNvSpPr>
            <a:spLocks noChangeArrowheads="1"/>
          </p:cNvSpPr>
          <p:nvPr userDrawn="1"/>
        </p:nvSpPr>
        <p:spPr bwMode="auto">
          <a:xfrm>
            <a:off x="468313" y="2060575"/>
            <a:ext cx="27368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46" name="Rectangle 304"/>
          <p:cNvSpPr>
            <a:spLocks noChangeArrowheads="1"/>
          </p:cNvSpPr>
          <p:nvPr userDrawn="1"/>
        </p:nvSpPr>
        <p:spPr bwMode="auto">
          <a:xfrm>
            <a:off x="5880100" y="1844675"/>
            <a:ext cx="27368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r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47" name="Rectangle 304"/>
          <p:cNvSpPr>
            <a:spLocks noChangeArrowheads="1"/>
          </p:cNvSpPr>
          <p:nvPr userDrawn="1"/>
        </p:nvSpPr>
        <p:spPr bwMode="auto">
          <a:xfrm>
            <a:off x="468313" y="5032375"/>
            <a:ext cx="27368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48" name="Rectangle 304"/>
          <p:cNvSpPr>
            <a:spLocks noChangeArrowheads="1"/>
          </p:cNvSpPr>
          <p:nvPr userDrawn="1"/>
        </p:nvSpPr>
        <p:spPr bwMode="auto">
          <a:xfrm>
            <a:off x="7019925" y="3213100"/>
            <a:ext cx="15970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r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49" name="Rectangle 82"/>
          <p:cNvSpPr>
            <a:spLocks noChangeArrowheads="1"/>
          </p:cNvSpPr>
          <p:nvPr userDrawn="1"/>
        </p:nvSpPr>
        <p:spPr bwMode="auto">
          <a:xfrm>
            <a:off x="1259632" y="503461"/>
            <a:ext cx="3048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다음_Regular" pitchFamily="2" charset="-127"/>
                <a:ea typeface="다음_Regular" pitchFamily="2" charset="-127"/>
              </a:rPr>
              <a:t>ADD SUB TITLE</a:t>
            </a:r>
          </a:p>
        </p:txBody>
      </p:sp>
    </p:spTree>
    <p:extLst>
      <p:ext uri="{BB962C8B-B14F-4D97-AF65-F5344CB8AC3E}">
        <p14:creationId xmlns:p14="http://schemas.microsoft.com/office/powerpoint/2010/main" val="163990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A100-E23A-4E19-B952-F21B8CF33FF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DE07-1E6A-4509-A983-69AD9DF70A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AutoShape 150"/>
          <p:cNvSpPr>
            <a:spLocks noChangeArrowheads="1"/>
          </p:cNvSpPr>
          <p:nvPr userDrawn="1"/>
        </p:nvSpPr>
        <p:spPr bwMode="auto">
          <a:xfrm>
            <a:off x="1035050" y="1724025"/>
            <a:ext cx="7056438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6" name="Oval 158"/>
          <p:cNvSpPr>
            <a:spLocks noChangeArrowheads="1"/>
          </p:cNvSpPr>
          <p:nvPr userDrawn="1"/>
        </p:nvSpPr>
        <p:spPr bwMode="auto">
          <a:xfrm>
            <a:off x="958850" y="2438400"/>
            <a:ext cx="7273925" cy="592138"/>
          </a:xfrm>
          <a:prstGeom prst="ellipse">
            <a:avLst/>
          </a:prstGeom>
          <a:gradFill rotWithShape="1">
            <a:gsLst>
              <a:gs pos="0">
                <a:schemeClr val="tx1">
                  <a:alpha val="12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7" name="AutoShape 151"/>
          <p:cNvSpPr>
            <a:spLocks noChangeArrowheads="1"/>
          </p:cNvSpPr>
          <p:nvPr userDrawn="1"/>
        </p:nvSpPr>
        <p:spPr bwMode="auto">
          <a:xfrm>
            <a:off x="1035050" y="2638425"/>
            <a:ext cx="7056438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8" name="Oval 157"/>
          <p:cNvSpPr>
            <a:spLocks noChangeArrowheads="1"/>
          </p:cNvSpPr>
          <p:nvPr userDrawn="1"/>
        </p:nvSpPr>
        <p:spPr bwMode="auto">
          <a:xfrm>
            <a:off x="958850" y="3370263"/>
            <a:ext cx="7273925" cy="592137"/>
          </a:xfrm>
          <a:prstGeom prst="ellipse">
            <a:avLst/>
          </a:prstGeom>
          <a:gradFill rotWithShape="1">
            <a:gsLst>
              <a:gs pos="0">
                <a:schemeClr val="tx1">
                  <a:alpha val="12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9" name="Oval 156"/>
          <p:cNvSpPr>
            <a:spLocks noChangeArrowheads="1"/>
          </p:cNvSpPr>
          <p:nvPr userDrawn="1"/>
        </p:nvSpPr>
        <p:spPr bwMode="auto">
          <a:xfrm>
            <a:off x="1943100" y="4243388"/>
            <a:ext cx="5327650" cy="592137"/>
          </a:xfrm>
          <a:prstGeom prst="ellipse">
            <a:avLst/>
          </a:prstGeom>
          <a:gradFill rotWithShape="1">
            <a:gsLst>
              <a:gs pos="0">
                <a:schemeClr val="tx1">
                  <a:alpha val="4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0" name="AutoShape 153"/>
          <p:cNvSpPr>
            <a:spLocks noChangeArrowheads="1"/>
          </p:cNvSpPr>
          <p:nvPr userDrawn="1"/>
        </p:nvSpPr>
        <p:spPr bwMode="auto">
          <a:xfrm>
            <a:off x="1879600" y="5013325"/>
            <a:ext cx="5391150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11" name="AutoShape 152"/>
          <p:cNvSpPr>
            <a:spLocks noChangeArrowheads="1"/>
          </p:cNvSpPr>
          <p:nvPr userDrawn="1"/>
        </p:nvSpPr>
        <p:spPr bwMode="auto">
          <a:xfrm>
            <a:off x="1035050" y="3590925"/>
            <a:ext cx="7056438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12" name="Rectangle 304"/>
          <p:cNvSpPr>
            <a:spLocks noChangeArrowheads="1"/>
          </p:cNvSpPr>
          <p:nvPr userDrawn="1"/>
        </p:nvSpPr>
        <p:spPr bwMode="auto">
          <a:xfrm>
            <a:off x="1587500" y="587375"/>
            <a:ext cx="4967288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 dirty="0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 dirty="0"/>
              <a:t> </a:t>
            </a:r>
          </a:p>
          <a:p>
            <a:pPr algn="l" eaLnBrk="1" hangingPunct="1"/>
            <a:r>
              <a:rPr lang="en-US" altLang="ko-KR" sz="1000" dirty="0"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best.</a:t>
            </a:r>
          </a:p>
        </p:txBody>
      </p:sp>
      <p:sp>
        <p:nvSpPr>
          <p:cNvPr id="13" name="Freeform 138"/>
          <p:cNvSpPr>
            <a:spLocks/>
          </p:cNvSpPr>
          <p:nvPr userDrawn="1"/>
        </p:nvSpPr>
        <p:spPr bwMode="auto">
          <a:xfrm>
            <a:off x="3751263" y="3711575"/>
            <a:ext cx="1585912" cy="1655763"/>
          </a:xfrm>
          <a:custGeom>
            <a:avLst/>
            <a:gdLst>
              <a:gd name="T0" fmla="*/ 144 w 564"/>
              <a:gd name="T1" fmla="*/ 0 h 589"/>
              <a:gd name="T2" fmla="*/ 419 w 564"/>
              <a:gd name="T3" fmla="*/ 0 h 589"/>
              <a:gd name="T4" fmla="*/ 419 w 564"/>
              <a:gd name="T5" fmla="*/ 358 h 589"/>
              <a:gd name="T6" fmla="*/ 564 w 564"/>
              <a:gd name="T7" fmla="*/ 358 h 589"/>
              <a:gd name="T8" fmla="*/ 423 w 564"/>
              <a:gd name="T9" fmla="*/ 473 h 589"/>
              <a:gd name="T10" fmla="*/ 282 w 564"/>
              <a:gd name="T11" fmla="*/ 589 h 589"/>
              <a:gd name="T12" fmla="*/ 141 w 564"/>
              <a:gd name="T13" fmla="*/ 473 h 589"/>
              <a:gd name="T14" fmla="*/ 0 w 564"/>
              <a:gd name="T15" fmla="*/ 358 h 589"/>
              <a:gd name="T16" fmla="*/ 144 w 564"/>
              <a:gd name="T17" fmla="*/ 358 h 589"/>
              <a:gd name="T18" fmla="*/ 144 w 564"/>
              <a:gd name="T19" fmla="*/ 0 h 5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64"/>
              <a:gd name="T31" fmla="*/ 0 h 589"/>
              <a:gd name="T32" fmla="*/ 564 w 564"/>
              <a:gd name="T33" fmla="*/ 589 h 58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64" h="589">
                <a:moveTo>
                  <a:pt x="144" y="0"/>
                </a:moveTo>
                <a:lnTo>
                  <a:pt x="419" y="0"/>
                </a:lnTo>
                <a:lnTo>
                  <a:pt x="419" y="358"/>
                </a:lnTo>
                <a:lnTo>
                  <a:pt x="564" y="358"/>
                </a:lnTo>
                <a:lnTo>
                  <a:pt x="423" y="473"/>
                </a:lnTo>
                <a:lnTo>
                  <a:pt x="282" y="589"/>
                </a:lnTo>
                <a:lnTo>
                  <a:pt x="141" y="473"/>
                </a:lnTo>
                <a:lnTo>
                  <a:pt x="0" y="358"/>
                </a:lnTo>
                <a:lnTo>
                  <a:pt x="144" y="358"/>
                </a:lnTo>
                <a:lnTo>
                  <a:pt x="144" y="0"/>
                </a:lnTo>
                <a:close/>
              </a:path>
            </a:pathLst>
          </a:custGeom>
          <a:solidFill>
            <a:srgbClr val="DDDDDD"/>
          </a:solidFill>
          <a:ln w="0">
            <a:solidFill>
              <a:srgbClr val="DDDDD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4" name="Freeform 139"/>
          <p:cNvSpPr>
            <a:spLocks/>
          </p:cNvSpPr>
          <p:nvPr userDrawn="1"/>
        </p:nvSpPr>
        <p:spPr bwMode="auto">
          <a:xfrm>
            <a:off x="3751263" y="2771775"/>
            <a:ext cx="1585912" cy="1647825"/>
          </a:xfrm>
          <a:custGeom>
            <a:avLst/>
            <a:gdLst>
              <a:gd name="T0" fmla="*/ 144 w 564"/>
              <a:gd name="T1" fmla="*/ 0 h 586"/>
              <a:gd name="T2" fmla="*/ 419 w 564"/>
              <a:gd name="T3" fmla="*/ 0 h 586"/>
              <a:gd name="T4" fmla="*/ 419 w 564"/>
              <a:gd name="T5" fmla="*/ 358 h 586"/>
              <a:gd name="T6" fmla="*/ 564 w 564"/>
              <a:gd name="T7" fmla="*/ 358 h 586"/>
              <a:gd name="T8" fmla="*/ 423 w 564"/>
              <a:gd name="T9" fmla="*/ 471 h 586"/>
              <a:gd name="T10" fmla="*/ 282 w 564"/>
              <a:gd name="T11" fmla="*/ 586 h 586"/>
              <a:gd name="T12" fmla="*/ 141 w 564"/>
              <a:gd name="T13" fmla="*/ 471 h 586"/>
              <a:gd name="T14" fmla="*/ 0 w 564"/>
              <a:gd name="T15" fmla="*/ 358 h 586"/>
              <a:gd name="T16" fmla="*/ 144 w 564"/>
              <a:gd name="T17" fmla="*/ 358 h 586"/>
              <a:gd name="T18" fmla="*/ 144 w 564"/>
              <a:gd name="T19" fmla="*/ 0 h 58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64"/>
              <a:gd name="T31" fmla="*/ 0 h 586"/>
              <a:gd name="T32" fmla="*/ 564 w 564"/>
              <a:gd name="T33" fmla="*/ 586 h 58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64" h="586">
                <a:moveTo>
                  <a:pt x="144" y="0"/>
                </a:moveTo>
                <a:lnTo>
                  <a:pt x="419" y="0"/>
                </a:lnTo>
                <a:lnTo>
                  <a:pt x="419" y="358"/>
                </a:lnTo>
                <a:lnTo>
                  <a:pt x="564" y="358"/>
                </a:lnTo>
                <a:lnTo>
                  <a:pt x="423" y="471"/>
                </a:lnTo>
                <a:lnTo>
                  <a:pt x="282" y="586"/>
                </a:lnTo>
                <a:lnTo>
                  <a:pt x="141" y="471"/>
                </a:lnTo>
                <a:lnTo>
                  <a:pt x="0" y="358"/>
                </a:lnTo>
                <a:lnTo>
                  <a:pt x="144" y="358"/>
                </a:lnTo>
                <a:lnTo>
                  <a:pt x="144" y="0"/>
                </a:lnTo>
                <a:close/>
              </a:path>
            </a:pathLst>
          </a:custGeom>
          <a:solidFill>
            <a:srgbClr val="DDDDDD"/>
          </a:solidFill>
          <a:ln w="0">
            <a:solidFill>
              <a:srgbClr val="DDDDD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5" name="Freeform 140"/>
          <p:cNvSpPr>
            <a:spLocks/>
          </p:cNvSpPr>
          <p:nvPr userDrawn="1"/>
        </p:nvSpPr>
        <p:spPr bwMode="auto">
          <a:xfrm>
            <a:off x="3751263" y="1827213"/>
            <a:ext cx="1585912" cy="1652587"/>
          </a:xfrm>
          <a:custGeom>
            <a:avLst/>
            <a:gdLst>
              <a:gd name="T0" fmla="*/ 144 w 564"/>
              <a:gd name="T1" fmla="*/ 0 h 588"/>
              <a:gd name="T2" fmla="*/ 419 w 564"/>
              <a:gd name="T3" fmla="*/ 0 h 588"/>
              <a:gd name="T4" fmla="*/ 419 w 564"/>
              <a:gd name="T5" fmla="*/ 358 h 588"/>
              <a:gd name="T6" fmla="*/ 564 w 564"/>
              <a:gd name="T7" fmla="*/ 358 h 588"/>
              <a:gd name="T8" fmla="*/ 423 w 564"/>
              <a:gd name="T9" fmla="*/ 473 h 588"/>
              <a:gd name="T10" fmla="*/ 282 w 564"/>
              <a:gd name="T11" fmla="*/ 588 h 588"/>
              <a:gd name="T12" fmla="*/ 141 w 564"/>
              <a:gd name="T13" fmla="*/ 473 h 588"/>
              <a:gd name="T14" fmla="*/ 0 w 564"/>
              <a:gd name="T15" fmla="*/ 358 h 588"/>
              <a:gd name="T16" fmla="*/ 144 w 564"/>
              <a:gd name="T17" fmla="*/ 358 h 588"/>
              <a:gd name="T18" fmla="*/ 144 w 564"/>
              <a:gd name="T19" fmla="*/ 0 h 58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64"/>
              <a:gd name="T31" fmla="*/ 0 h 588"/>
              <a:gd name="T32" fmla="*/ 564 w 564"/>
              <a:gd name="T33" fmla="*/ 588 h 58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64" h="588">
                <a:moveTo>
                  <a:pt x="144" y="0"/>
                </a:moveTo>
                <a:lnTo>
                  <a:pt x="419" y="0"/>
                </a:lnTo>
                <a:lnTo>
                  <a:pt x="419" y="358"/>
                </a:lnTo>
                <a:lnTo>
                  <a:pt x="564" y="358"/>
                </a:lnTo>
                <a:lnTo>
                  <a:pt x="423" y="473"/>
                </a:lnTo>
                <a:lnTo>
                  <a:pt x="282" y="588"/>
                </a:lnTo>
                <a:lnTo>
                  <a:pt x="141" y="473"/>
                </a:lnTo>
                <a:lnTo>
                  <a:pt x="0" y="358"/>
                </a:lnTo>
                <a:lnTo>
                  <a:pt x="144" y="358"/>
                </a:lnTo>
                <a:lnTo>
                  <a:pt x="144" y="0"/>
                </a:lnTo>
                <a:close/>
              </a:path>
            </a:pathLst>
          </a:custGeom>
          <a:solidFill>
            <a:srgbClr val="DDDDDD"/>
          </a:solidFill>
          <a:ln w="0">
            <a:solidFill>
              <a:srgbClr val="DDDDD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6" name="Freeform 141"/>
          <p:cNvSpPr>
            <a:spLocks/>
          </p:cNvSpPr>
          <p:nvPr userDrawn="1"/>
        </p:nvSpPr>
        <p:spPr bwMode="auto">
          <a:xfrm>
            <a:off x="3787775" y="3595688"/>
            <a:ext cx="1579563" cy="16510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417" y="0"/>
              </a:cxn>
              <a:cxn ang="0">
                <a:pos x="417" y="358"/>
              </a:cxn>
              <a:cxn ang="0">
                <a:pos x="562" y="358"/>
              </a:cxn>
              <a:cxn ang="0">
                <a:pos x="421" y="472"/>
              </a:cxn>
              <a:cxn ang="0">
                <a:pos x="282" y="587"/>
              </a:cxn>
              <a:cxn ang="0">
                <a:pos x="141" y="472"/>
              </a:cxn>
              <a:cxn ang="0">
                <a:pos x="0" y="358"/>
              </a:cxn>
              <a:cxn ang="0">
                <a:pos x="144" y="358"/>
              </a:cxn>
              <a:cxn ang="0">
                <a:pos x="144" y="0"/>
              </a:cxn>
            </a:cxnLst>
            <a:rect l="0" t="0" r="r" b="b"/>
            <a:pathLst>
              <a:path w="562" h="587">
                <a:moveTo>
                  <a:pt x="144" y="0"/>
                </a:moveTo>
                <a:lnTo>
                  <a:pt x="417" y="0"/>
                </a:lnTo>
                <a:lnTo>
                  <a:pt x="417" y="358"/>
                </a:lnTo>
                <a:lnTo>
                  <a:pt x="562" y="358"/>
                </a:lnTo>
                <a:lnTo>
                  <a:pt x="421" y="472"/>
                </a:lnTo>
                <a:lnTo>
                  <a:pt x="282" y="587"/>
                </a:lnTo>
                <a:lnTo>
                  <a:pt x="141" y="472"/>
                </a:lnTo>
                <a:lnTo>
                  <a:pt x="0" y="358"/>
                </a:lnTo>
                <a:lnTo>
                  <a:pt x="144" y="358"/>
                </a:lnTo>
                <a:lnTo>
                  <a:pt x="144" y="0"/>
                </a:lnTo>
                <a:close/>
              </a:path>
            </a:pathLst>
          </a:custGeom>
          <a:solidFill>
            <a:srgbClr val="F0273F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17" name="Freeform 142"/>
          <p:cNvSpPr>
            <a:spLocks/>
          </p:cNvSpPr>
          <p:nvPr userDrawn="1"/>
        </p:nvSpPr>
        <p:spPr bwMode="auto">
          <a:xfrm>
            <a:off x="3787775" y="2651125"/>
            <a:ext cx="1579563" cy="1655763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417" y="0"/>
              </a:cxn>
              <a:cxn ang="0">
                <a:pos x="417" y="358"/>
              </a:cxn>
              <a:cxn ang="0">
                <a:pos x="562" y="358"/>
              </a:cxn>
              <a:cxn ang="0">
                <a:pos x="421" y="473"/>
              </a:cxn>
              <a:cxn ang="0">
                <a:pos x="282" y="589"/>
              </a:cxn>
              <a:cxn ang="0">
                <a:pos x="141" y="473"/>
              </a:cxn>
              <a:cxn ang="0">
                <a:pos x="0" y="358"/>
              </a:cxn>
              <a:cxn ang="0">
                <a:pos x="144" y="358"/>
              </a:cxn>
              <a:cxn ang="0">
                <a:pos x="144" y="0"/>
              </a:cxn>
            </a:cxnLst>
            <a:rect l="0" t="0" r="r" b="b"/>
            <a:pathLst>
              <a:path w="562" h="589">
                <a:moveTo>
                  <a:pt x="144" y="0"/>
                </a:moveTo>
                <a:lnTo>
                  <a:pt x="417" y="0"/>
                </a:lnTo>
                <a:lnTo>
                  <a:pt x="417" y="358"/>
                </a:lnTo>
                <a:lnTo>
                  <a:pt x="562" y="358"/>
                </a:lnTo>
                <a:lnTo>
                  <a:pt x="421" y="473"/>
                </a:lnTo>
                <a:lnTo>
                  <a:pt x="282" y="589"/>
                </a:lnTo>
                <a:lnTo>
                  <a:pt x="141" y="473"/>
                </a:lnTo>
                <a:lnTo>
                  <a:pt x="0" y="358"/>
                </a:lnTo>
                <a:lnTo>
                  <a:pt x="144" y="358"/>
                </a:lnTo>
                <a:lnTo>
                  <a:pt x="144" y="0"/>
                </a:lnTo>
                <a:close/>
              </a:path>
            </a:pathLst>
          </a:custGeom>
          <a:solidFill>
            <a:srgbClr val="C3AC87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18" name="Freeform 143"/>
          <p:cNvSpPr>
            <a:spLocks/>
          </p:cNvSpPr>
          <p:nvPr userDrawn="1"/>
        </p:nvSpPr>
        <p:spPr bwMode="auto">
          <a:xfrm>
            <a:off x="3787775" y="1711325"/>
            <a:ext cx="1579563" cy="1647825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417" y="0"/>
              </a:cxn>
              <a:cxn ang="0">
                <a:pos x="417" y="356"/>
              </a:cxn>
              <a:cxn ang="0">
                <a:pos x="562" y="356"/>
              </a:cxn>
              <a:cxn ang="0">
                <a:pos x="421" y="471"/>
              </a:cxn>
              <a:cxn ang="0">
                <a:pos x="282" y="586"/>
              </a:cxn>
              <a:cxn ang="0">
                <a:pos x="141" y="471"/>
              </a:cxn>
              <a:cxn ang="0">
                <a:pos x="0" y="356"/>
              </a:cxn>
              <a:cxn ang="0">
                <a:pos x="144" y="356"/>
              </a:cxn>
              <a:cxn ang="0">
                <a:pos x="144" y="0"/>
              </a:cxn>
            </a:cxnLst>
            <a:rect l="0" t="0" r="r" b="b"/>
            <a:pathLst>
              <a:path w="562" h="586">
                <a:moveTo>
                  <a:pt x="144" y="0"/>
                </a:moveTo>
                <a:lnTo>
                  <a:pt x="417" y="0"/>
                </a:lnTo>
                <a:lnTo>
                  <a:pt x="417" y="356"/>
                </a:lnTo>
                <a:lnTo>
                  <a:pt x="562" y="356"/>
                </a:lnTo>
                <a:lnTo>
                  <a:pt x="421" y="471"/>
                </a:lnTo>
                <a:lnTo>
                  <a:pt x="282" y="586"/>
                </a:lnTo>
                <a:lnTo>
                  <a:pt x="141" y="471"/>
                </a:lnTo>
                <a:lnTo>
                  <a:pt x="0" y="356"/>
                </a:lnTo>
                <a:lnTo>
                  <a:pt x="144" y="356"/>
                </a:lnTo>
                <a:lnTo>
                  <a:pt x="144" y="0"/>
                </a:lnTo>
                <a:close/>
              </a:path>
            </a:pathLst>
          </a:custGeom>
          <a:solidFill>
            <a:srgbClr val="C0C0C0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19" name="AutoShape 159"/>
          <p:cNvSpPr>
            <a:spLocks noChangeArrowheads="1"/>
          </p:cNvSpPr>
          <p:nvPr userDrawn="1"/>
        </p:nvSpPr>
        <p:spPr bwMode="auto">
          <a:xfrm>
            <a:off x="3632200" y="1498600"/>
            <a:ext cx="1828800" cy="4429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20" name="Rectangle 304"/>
          <p:cNvSpPr>
            <a:spLocks noChangeArrowheads="1"/>
          </p:cNvSpPr>
          <p:nvPr userDrawn="1"/>
        </p:nvSpPr>
        <p:spPr bwMode="auto">
          <a:xfrm>
            <a:off x="1331913" y="1747838"/>
            <a:ext cx="27352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1" name="Rectangle 304"/>
          <p:cNvSpPr>
            <a:spLocks noChangeArrowheads="1"/>
          </p:cNvSpPr>
          <p:nvPr userDrawn="1"/>
        </p:nvSpPr>
        <p:spPr bwMode="auto">
          <a:xfrm>
            <a:off x="3767138" y="1509713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22" name="Rectangle 53"/>
          <p:cNvSpPr>
            <a:spLocks noChangeArrowheads="1"/>
          </p:cNvSpPr>
          <p:nvPr userDrawn="1"/>
        </p:nvSpPr>
        <p:spPr bwMode="auto">
          <a:xfrm>
            <a:off x="3924300" y="2684463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23" name="Rectangle 53"/>
          <p:cNvSpPr>
            <a:spLocks noChangeArrowheads="1"/>
          </p:cNvSpPr>
          <p:nvPr userDrawn="1"/>
        </p:nvSpPr>
        <p:spPr bwMode="auto">
          <a:xfrm>
            <a:off x="3924300" y="3636963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24" name="Rectangle 53"/>
          <p:cNvSpPr>
            <a:spLocks noChangeArrowheads="1"/>
          </p:cNvSpPr>
          <p:nvPr userDrawn="1"/>
        </p:nvSpPr>
        <p:spPr bwMode="auto">
          <a:xfrm>
            <a:off x="3924300" y="461645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25" name="Rectangle 304"/>
          <p:cNvSpPr>
            <a:spLocks noChangeArrowheads="1"/>
          </p:cNvSpPr>
          <p:nvPr userDrawn="1"/>
        </p:nvSpPr>
        <p:spPr bwMode="auto">
          <a:xfrm>
            <a:off x="1331913" y="2636838"/>
            <a:ext cx="25193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6" name="Rectangle 304"/>
          <p:cNvSpPr>
            <a:spLocks noChangeArrowheads="1"/>
          </p:cNvSpPr>
          <p:nvPr userDrawn="1"/>
        </p:nvSpPr>
        <p:spPr bwMode="auto">
          <a:xfrm>
            <a:off x="1331913" y="3627438"/>
            <a:ext cx="27352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7" name="Rectangle 304"/>
          <p:cNvSpPr>
            <a:spLocks noChangeArrowheads="1"/>
          </p:cNvSpPr>
          <p:nvPr userDrawn="1"/>
        </p:nvSpPr>
        <p:spPr bwMode="auto">
          <a:xfrm>
            <a:off x="5041900" y="1735138"/>
            <a:ext cx="27352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r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8" name="Rectangle 304"/>
          <p:cNvSpPr>
            <a:spLocks noChangeArrowheads="1"/>
          </p:cNvSpPr>
          <p:nvPr userDrawn="1"/>
        </p:nvSpPr>
        <p:spPr bwMode="auto">
          <a:xfrm>
            <a:off x="5310188" y="2662238"/>
            <a:ext cx="25193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r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9" name="Rectangle 304"/>
          <p:cNvSpPr>
            <a:spLocks noChangeArrowheads="1"/>
          </p:cNvSpPr>
          <p:nvPr userDrawn="1"/>
        </p:nvSpPr>
        <p:spPr bwMode="auto">
          <a:xfrm>
            <a:off x="5154613" y="3627438"/>
            <a:ext cx="27352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r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0" name="Rectangle 304"/>
          <p:cNvSpPr>
            <a:spLocks noChangeArrowheads="1"/>
          </p:cNvSpPr>
          <p:nvPr userDrawn="1"/>
        </p:nvSpPr>
        <p:spPr bwMode="auto">
          <a:xfrm>
            <a:off x="2149475" y="5253038"/>
            <a:ext cx="4824413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sz="1400" b="1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eaLnBrk="1" hangingPunct="1"/>
            <a:r>
              <a:rPr lang="en-US" altLang="ko-KR" sz="1000"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best.</a:t>
            </a:r>
          </a:p>
        </p:txBody>
      </p:sp>
      <p:sp>
        <p:nvSpPr>
          <p:cNvPr id="31" name="Rectangle 82"/>
          <p:cNvSpPr>
            <a:spLocks noChangeArrowheads="1"/>
          </p:cNvSpPr>
          <p:nvPr userDrawn="1"/>
        </p:nvSpPr>
        <p:spPr bwMode="auto">
          <a:xfrm>
            <a:off x="1596008" y="287437"/>
            <a:ext cx="3048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다음_Regular" pitchFamily="2" charset="-127"/>
                <a:ea typeface="다음_Regular" pitchFamily="2" charset="-127"/>
              </a:rPr>
              <a:t>ADD SUB TITLE</a:t>
            </a:r>
          </a:p>
        </p:txBody>
      </p:sp>
    </p:spTree>
    <p:extLst>
      <p:ext uri="{BB962C8B-B14F-4D97-AF65-F5344CB8AC3E}">
        <p14:creationId xmlns:p14="http://schemas.microsoft.com/office/powerpoint/2010/main" val="176775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A100-E23A-4E19-B952-F21B8CF33FF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DE07-1E6A-4509-A983-69AD9DF70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308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A100-E23A-4E19-B952-F21B8CF33FF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DE07-1E6A-4509-A983-69AD9DF70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69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5A100-E23A-4E19-B952-F21B8CF33FF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5DE07-1E6A-4509-A983-69AD9DF70A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00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1029271" y="1938804"/>
            <a:ext cx="36147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971600" y="1340768"/>
            <a:ext cx="7791450" cy="6023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4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POWER  TEMPLATE</a:t>
            </a:r>
          </a:p>
        </p:txBody>
      </p:sp>
    </p:spTree>
    <p:extLst>
      <p:ext uri="{BB962C8B-B14F-4D97-AF65-F5344CB8AC3E}">
        <p14:creationId xmlns:p14="http://schemas.microsoft.com/office/powerpoint/2010/main" val="237702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2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/>
          <a:p>
            <a:r>
              <a:rPr lang="en-US" altLang="ko-KR" b="1" dirty="0" smtClean="0"/>
              <a:t>THANK YOU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72417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55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Adobe 고딕 Std B</vt:lpstr>
      <vt:lpstr>굴림</vt:lpstr>
      <vt:lpstr>다음_Regular</vt:lpstr>
      <vt:lpstr>맑은 고딕</vt:lpstr>
      <vt:lpstr>Arial</vt:lpstr>
      <vt:lpstr>Office 테마</vt:lpstr>
      <vt:lpstr>PowerPoint 프레젠테이션</vt:lpstr>
      <vt:lpstr>PowerPoint 프레젠테이션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2014-07-15T02:58:39Z</dcterms:created>
  <dcterms:modified xsi:type="dcterms:W3CDTF">2016-07-18T01:59:45Z</dcterms:modified>
</cp:coreProperties>
</file>