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99"/>
    <a:srgbClr val="FF0066"/>
    <a:srgbClr val="F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51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97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38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784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238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79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619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Rectangle 304"/>
          <p:cNvSpPr>
            <a:spLocks noChangeArrowheads="1"/>
          </p:cNvSpPr>
          <p:nvPr userDrawn="1"/>
        </p:nvSpPr>
        <p:spPr bwMode="auto">
          <a:xfrm>
            <a:off x="938213" y="1863725"/>
            <a:ext cx="6477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ko-KR" sz="32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1.</a:t>
            </a:r>
          </a:p>
        </p:txBody>
      </p:sp>
      <p:sp>
        <p:nvSpPr>
          <p:cNvPr id="7" name="Rectangle 304"/>
          <p:cNvSpPr>
            <a:spLocks noChangeArrowheads="1"/>
          </p:cNvSpPr>
          <p:nvPr userDrawn="1"/>
        </p:nvSpPr>
        <p:spPr bwMode="auto">
          <a:xfrm>
            <a:off x="1619250" y="18129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altLang="ko-KR" sz="1600" b="1" dirty="0">
                <a:solidFill>
                  <a:srgbClr val="FFFFFF"/>
                </a:solidFill>
                <a:latin typeface="Arial" charset="0"/>
                <a:ea typeface="굴림" charset="0"/>
                <a:cs typeface="굴림" charset="0"/>
              </a:rPr>
              <a:t>SUBJECT</a:t>
            </a:r>
          </a:p>
        </p:txBody>
      </p:sp>
      <p:cxnSp>
        <p:nvCxnSpPr>
          <p:cNvPr id="8" name="Straight Connector 3"/>
          <p:cNvCxnSpPr>
            <a:cxnSpLocks noChangeShapeType="1"/>
          </p:cNvCxnSpPr>
          <p:nvPr userDrawn="1"/>
        </p:nvCxnSpPr>
        <p:spPr bwMode="auto">
          <a:xfrm>
            <a:off x="1547813" y="1812925"/>
            <a:ext cx="0" cy="779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304"/>
          <p:cNvSpPr>
            <a:spLocks noChangeArrowheads="1"/>
          </p:cNvSpPr>
          <p:nvPr userDrawn="1"/>
        </p:nvSpPr>
        <p:spPr bwMode="auto">
          <a:xfrm>
            <a:off x="1655763" y="2162175"/>
            <a:ext cx="2592387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000" dirty="0">
                <a:solidFill>
                  <a:srgbClr val="FFFFFF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</a:t>
            </a:r>
          </a:p>
        </p:txBody>
      </p:sp>
      <p:sp>
        <p:nvSpPr>
          <p:cNvPr id="10" name="Manual Input 2"/>
          <p:cNvSpPr/>
          <p:nvPr userDrawn="1"/>
        </p:nvSpPr>
        <p:spPr bwMode="auto">
          <a:xfrm rot="16200000">
            <a:off x="5750719" y="270669"/>
            <a:ext cx="933450" cy="388778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193 w 10000"/>
              <a:gd name="connsiteY0" fmla="*/ 126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93 w 10000"/>
              <a:gd name="connsiteY4" fmla="*/ 1269 h 10000"/>
              <a:gd name="connsiteX0" fmla="*/ 193 w 10000"/>
              <a:gd name="connsiteY0" fmla="*/ 114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93 w 10000"/>
              <a:gd name="connsiteY4" fmla="*/ 11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93" y="114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64" y="7090"/>
                  <a:pt x="129" y="4050"/>
                  <a:pt x="193" y="11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굴림" pitchFamily="50" charset="-127"/>
              <a:ea typeface="굴림" pitchFamily="50" charset="-127"/>
              <a:cs typeface="굴림" charset="0"/>
            </a:endParaRPr>
          </a:p>
        </p:txBody>
      </p:sp>
      <p:sp>
        <p:nvSpPr>
          <p:cNvPr id="11" name="Manual Input 2"/>
          <p:cNvSpPr>
            <a:spLocks/>
          </p:cNvSpPr>
          <p:nvPr userDrawn="1"/>
        </p:nvSpPr>
        <p:spPr bwMode="auto">
          <a:xfrm rot="16200000" flipH="1" flipV="1">
            <a:off x="1944688" y="1751013"/>
            <a:ext cx="936625" cy="3025775"/>
          </a:xfrm>
          <a:custGeom>
            <a:avLst/>
            <a:gdLst>
              <a:gd name="T0" fmla="*/ 2147483647 w 10000"/>
              <a:gd name="T1" fmla="*/ 2147483647 h 10259"/>
              <a:gd name="T2" fmla="*/ 2147483647 w 10000"/>
              <a:gd name="T3" fmla="*/ 0 h 10259"/>
              <a:gd name="T4" fmla="*/ 2147483647 w 10000"/>
              <a:gd name="T5" fmla="*/ 2147483647 h 10259"/>
              <a:gd name="T6" fmla="*/ 0 w 10000"/>
              <a:gd name="T7" fmla="*/ 2147483647 h 10259"/>
              <a:gd name="T8" fmla="*/ 2147483647 w 10000"/>
              <a:gd name="T9" fmla="*/ 2147483647 h 10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259">
                <a:moveTo>
                  <a:pt x="193" y="1514"/>
                </a:moveTo>
                <a:lnTo>
                  <a:pt x="9614" y="0"/>
                </a:lnTo>
                <a:cubicBezTo>
                  <a:pt x="9678" y="3456"/>
                  <a:pt x="9936" y="6803"/>
                  <a:pt x="10000" y="10259"/>
                </a:cubicBezTo>
                <a:lnTo>
                  <a:pt x="0" y="10259"/>
                </a:lnTo>
                <a:cubicBezTo>
                  <a:pt x="64" y="7349"/>
                  <a:pt x="129" y="4424"/>
                  <a:pt x="193" y="1514"/>
                </a:cubicBezTo>
                <a:close/>
              </a:path>
            </a:pathLst>
          </a:custGeom>
          <a:solidFill>
            <a:srgbClr val="800000">
              <a:alpha val="5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" name="Rectangle 304"/>
          <p:cNvSpPr>
            <a:spLocks noChangeArrowheads="1"/>
          </p:cNvSpPr>
          <p:nvPr userDrawn="1"/>
        </p:nvSpPr>
        <p:spPr bwMode="auto">
          <a:xfrm>
            <a:off x="4594225" y="1925638"/>
            <a:ext cx="35115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000" dirty="0">
                <a:solidFill>
                  <a:srgbClr val="333333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13" name="Rectangle 304"/>
          <p:cNvSpPr>
            <a:spLocks noChangeArrowheads="1"/>
          </p:cNvSpPr>
          <p:nvPr userDrawn="1"/>
        </p:nvSpPr>
        <p:spPr bwMode="auto">
          <a:xfrm>
            <a:off x="938213" y="2924175"/>
            <a:ext cx="6477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ko-KR" sz="32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2.</a:t>
            </a:r>
          </a:p>
        </p:txBody>
      </p:sp>
      <p:sp>
        <p:nvSpPr>
          <p:cNvPr id="14" name="Rectangle 304"/>
          <p:cNvSpPr>
            <a:spLocks noChangeArrowheads="1"/>
          </p:cNvSpPr>
          <p:nvPr userDrawn="1"/>
        </p:nvSpPr>
        <p:spPr bwMode="auto">
          <a:xfrm>
            <a:off x="1619250" y="2873375"/>
            <a:ext cx="1512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altLang="ko-KR" sz="1600" b="1" dirty="0">
                <a:solidFill>
                  <a:srgbClr val="FFFFFF"/>
                </a:solidFill>
                <a:latin typeface="Arial" charset="0"/>
                <a:ea typeface="굴림" charset="0"/>
                <a:cs typeface="굴림" charset="0"/>
              </a:rPr>
              <a:t>SUBJECT</a:t>
            </a:r>
          </a:p>
        </p:txBody>
      </p:sp>
      <p:cxnSp>
        <p:nvCxnSpPr>
          <p:cNvPr id="15" name="Straight Connector 3"/>
          <p:cNvCxnSpPr>
            <a:cxnSpLocks noChangeShapeType="1"/>
          </p:cNvCxnSpPr>
          <p:nvPr userDrawn="1"/>
        </p:nvCxnSpPr>
        <p:spPr bwMode="auto">
          <a:xfrm>
            <a:off x="1547813" y="2873375"/>
            <a:ext cx="0" cy="779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304"/>
          <p:cNvSpPr>
            <a:spLocks noChangeArrowheads="1"/>
          </p:cNvSpPr>
          <p:nvPr userDrawn="1"/>
        </p:nvSpPr>
        <p:spPr bwMode="auto">
          <a:xfrm>
            <a:off x="1655763" y="3224213"/>
            <a:ext cx="1836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000" dirty="0">
                <a:solidFill>
                  <a:srgbClr val="FFFFFF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</a:t>
            </a:r>
          </a:p>
        </p:txBody>
      </p:sp>
      <p:sp>
        <p:nvSpPr>
          <p:cNvPr id="17" name="Rectangle 304"/>
          <p:cNvSpPr>
            <a:spLocks noChangeArrowheads="1"/>
          </p:cNvSpPr>
          <p:nvPr userDrawn="1"/>
        </p:nvSpPr>
        <p:spPr bwMode="auto">
          <a:xfrm>
            <a:off x="938213" y="3984625"/>
            <a:ext cx="647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ko-KR" sz="32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3.</a:t>
            </a:r>
          </a:p>
        </p:txBody>
      </p:sp>
      <p:sp>
        <p:nvSpPr>
          <p:cNvPr id="18" name="Rectangle 304"/>
          <p:cNvSpPr>
            <a:spLocks noChangeArrowheads="1"/>
          </p:cNvSpPr>
          <p:nvPr userDrawn="1"/>
        </p:nvSpPr>
        <p:spPr bwMode="auto">
          <a:xfrm>
            <a:off x="1619250" y="39338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altLang="ko-KR" sz="1600" b="1" dirty="0">
                <a:solidFill>
                  <a:srgbClr val="FFFFFF"/>
                </a:solidFill>
                <a:latin typeface="Arial" charset="0"/>
                <a:ea typeface="굴림" charset="0"/>
                <a:cs typeface="굴림" charset="0"/>
              </a:rPr>
              <a:t>SUBJECT</a:t>
            </a:r>
          </a:p>
        </p:txBody>
      </p:sp>
      <p:cxnSp>
        <p:nvCxnSpPr>
          <p:cNvPr id="19" name="Straight Connector 3"/>
          <p:cNvCxnSpPr>
            <a:cxnSpLocks noChangeShapeType="1"/>
          </p:cNvCxnSpPr>
          <p:nvPr userDrawn="1"/>
        </p:nvCxnSpPr>
        <p:spPr bwMode="auto">
          <a:xfrm>
            <a:off x="1547813" y="3933825"/>
            <a:ext cx="0" cy="779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304"/>
          <p:cNvSpPr>
            <a:spLocks noChangeArrowheads="1"/>
          </p:cNvSpPr>
          <p:nvPr userDrawn="1"/>
        </p:nvSpPr>
        <p:spPr bwMode="auto">
          <a:xfrm>
            <a:off x="1655763" y="4283075"/>
            <a:ext cx="1836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000" dirty="0">
                <a:solidFill>
                  <a:srgbClr val="FFFFFF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</a:t>
            </a:r>
          </a:p>
        </p:txBody>
      </p:sp>
      <p:sp>
        <p:nvSpPr>
          <p:cNvPr id="21" name="Manual Input 2"/>
          <p:cNvSpPr>
            <a:spLocks/>
          </p:cNvSpPr>
          <p:nvPr userDrawn="1"/>
        </p:nvSpPr>
        <p:spPr bwMode="auto">
          <a:xfrm rot="16200000" flipH="1" flipV="1">
            <a:off x="1945482" y="3896519"/>
            <a:ext cx="935037" cy="3025775"/>
          </a:xfrm>
          <a:custGeom>
            <a:avLst/>
            <a:gdLst>
              <a:gd name="T0" fmla="*/ 2147483647 w 10000"/>
              <a:gd name="T1" fmla="*/ 2147483647 h 10259"/>
              <a:gd name="T2" fmla="*/ 2147483647 w 10000"/>
              <a:gd name="T3" fmla="*/ 0 h 10259"/>
              <a:gd name="T4" fmla="*/ 2147483647 w 10000"/>
              <a:gd name="T5" fmla="*/ 2147483647 h 10259"/>
              <a:gd name="T6" fmla="*/ 0 w 10000"/>
              <a:gd name="T7" fmla="*/ 2147483647 h 10259"/>
              <a:gd name="T8" fmla="*/ 2147483647 w 10000"/>
              <a:gd name="T9" fmla="*/ 2147483647 h 10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259">
                <a:moveTo>
                  <a:pt x="193" y="1514"/>
                </a:moveTo>
                <a:lnTo>
                  <a:pt x="9614" y="0"/>
                </a:lnTo>
                <a:cubicBezTo>
                  <a:pt x="9678" y="3456"/>
                  <a:pt x="9936" y="6803"/>
                  <a:pt x="10000" y="10259"/>
                </a:cubicBezTo>
                <a:lnTo>
                  <a:pt x="0" y="10259"/>
                </a:lnTo>
                <a:cubicBezTo>
                  <a:pt x="64" y="7349"/>
                  <a:pt x="129" y="4424"/>
                  <a:pt x="193" y="1514"/>
                </a:cubicBezTo>
                <a:close/>
              </a:path>
            </a:pathLst>
          </a:custGeom>
          <a:solidFill>
            <a:srgbClr val="800000">
              <a:alpha val="5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" name="Rectangle 304"/>
          <p:cNvSpPr>
            <a:spLocks noChangeArrowheads="1"/>
          </p:cNvSpPr>
          <p:nvPr userDrawn="1"/>
        </p:nvSpPr>
        <p:spPr bwMode="auto">
          <a:xfrm>
            <a:off x="938213" y="5070475"/>
            <a:ext cx="6477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ko-KR" sz="32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4.</a:t>
            </a:r>
          </a:p>
        </p:txBody>
      </p:sp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1619250" y="501967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altLang="ko-KR" sz="1600" b="1" dirty="0">
                <a:solidFill>
                  <a:srgbClr val="FFFFFF"/>
                </a:solidFill>
                <a:latin typeface="Arial" charset="0"/>
                <a:ea typeface="굴림" charset="0"/>
                <a:cs typeface="굴림" charset="0"/>
              </a:rPr>
              <a:t>SUBJECT</a:t>
            </a:r>
          </a:p>
        </p:txBody>
      </p:sp>
      <p:cxnSp>
        <p:nvCxnSpPr>
          <p:cNvPr id="24" name="Straight Connector 3"/>
          <p:cNvCxnSpPr>
            <a:cxnSpLocks noChangeShapeType="1"/>
          </p:cNvCxnSpPr>
          <p:nvPr userDrawn="1"/>
        </p:nvCxnSpPr>
        <p:spPr bwMode="auto">
          <a:xfrm>
            <a:off x="1547813" y="5019675"/>
            <a:ext cx="0" cy="779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1655763" y="5370513"/>
            <a:ext cx="1836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000" dirty="0">
                <a:solidFill>
                  <a:srgbClr val="FFFFFF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</a:t>
            </a:r>
          </a:p>
        </p:txBody>
      </p:sp>
      <p:sp>
        <p:nvSpPr>
          <p:cNvPr id="26" name="Rectangle 304"/>
          <p:cNvSpPr>
            <a:spLocks noChangeArrowheads="1"/>
          </p:cNvSpPr>
          <p:nvPr userDrawn="1"/>
        </p:nvSpPr>
        <p:spPr bwMode="auto">
          <a:xfrm>
            <a:off x="3924300" y="2997200"/>
            <a:ext cx="418147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000" dirty="0">
                <a:solidFill>
                  <a:srgbClr val="333333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27" name="Manual Input 2"/>
          <p:cNvSpPr/>
          <p:nvPr userDrawn="1"/>
        </p:nvSpPr>
        <p:spPr bwMode="auto">
          <a:xfrm rot="16200000">
            <a:off x="5749925" y="2384425"/>
            <a:ext cx="935038" cy="388778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193 w 10000"/>
              <a:gd name="connsiteY0" fmla="*/ 126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93 w 10000"/>
              <a:gd name="connsiteY4" fmla="*/ 1269 h 10000"/>
              <a:gd name="connsiteX0" fmla="*/ 193 w 10000"/>
              <a:gd name="connsiteY0" fmla="*/ 114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93 w 10000"/>
              <a:gd name="connsiteY4" fmla="*/ 11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93" y="114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64" y="7090"/>
                  <a:pt x="129" y="4050"/>
                  <a:pt x="193" y="11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5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굴림" pitchFamily="50" charset="-127"/>
              <a:ea typeface="굴림" pitchFamily="50" charset="-127"/>
              <a:cs typeface="굴림" charset="0"/>
            </a:endParaRP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4594225" y="4005263"/>
            <a:ext cx="3511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000" dirty="0">
                <a:solidFill>
                  <a:srgbClr val="333333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3924300" y="5118100"/>
            <a:ext cx="418147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000" dirty="0">
                <a:solidFill>
                  <a:srgbClr val="333333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30" name="Rectangle 82"/>
          <p:cNvSpPr>
            <a:spLocks noChangeArrowheads="1"/>
          </p:cNvSpPr>
          <p:nvPr userDrawn="1"/>
        </p:nvSpPr>
        <p:spPr bwMode="auto">
          <a:xfrm>
            <a:off x="899988" y="689000"/>
            <a:ext cx="3084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굴림" pitchFamily="50" charset="-127"/>
              </a:rPr>
              <a:t>ADD SUB TITLE</a:t>
            </a:r>
          </a:p>
        </p:txBody>
      </p:sp>
      <p:sp>
        <p:nvSpPr>
          <p:cNvPr id="31" name="Rectangle 304"/>
          <p:cNvSpPr>
            <a:spLocks noChangeArrowheads="1"/>
          </p:cNvSpPr>
          <p:nvPr userDrawn="1"/>
        </p:nvSpPr>
        <p:spPr bwMode="auto">
          <a:xfrm>
            <a:off x="861888" y="1106513"/>
            <a:ext cx="8102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altLang="ko-KR" sz="1400" b="1" dirty="0">
                <a:solidFill>
                  <a:srgbClr val="333333"/>
                </a:solidFill>
                <a:latin typeface="Arial" charset="0"/>
                <a:ea typeface="굴림" charset="0"/>
                <a:cs typeface="굴림" charset="0"/>
              </a:rPr>
              <a:t>The best template for your presentation.</a:t>
            </a:r>
            <a:r>
              <a:rPr kumimoji="0" lang="en-US" altLang="ko-KR" dirty="0">
                <a:solidFill>
                  <a:srgbClr val="333333"/>
                </a:solidFill>
                <a:latin typeface="굴림" charset="0"/>
                <a:ea typeface="굴림" charset="0"/>
                <a:cs typeface="굴림" charset="0"/>
              </a:rPr>
              <a:t> </a:t>
            </a:r>
          </a:p>
          <a:p>
            <a:pPr algn="l">
              <a:defRPr/>
            </a:pPr>
            <a:r>
              <a:rPr lang="en-US" altLang="ko-KR" sz="1000" dirty="0">
                <a:solidFill>
                  <a:srgbClr val="333333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Your this wanting what is the enemy is a possibility. </a:t>
            </a:r>
          </a:p>
        </p:txBody>
      </p:sp>
    </p:spTree>
    <p:extLst>
      <p:ext uri="{BB962C8B-B14F-4D97-AF65-F5344CB8AC3E}">
        <p14:creationId xmlns:p14="http://schemas.microsoft.com/office/powerpoint/2010/main" val="359803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Group 1"/>
          <p:cNvGrpSpPr>
            <a:grpSpLocks/>
          </p:cNvGrpSpPr>
          <p:nvPr userDrawn="1"/>
        </p:nvGrpSpPr>
        <p:grpSpPr bwMode="auto">
          <a:xfrm>
            <a:off x="550863" y="1233488"/>
            <a:ext cx="8154987" cy="5264150"/>
            <a:chOff x="550863" y="1117178"/>
            <a:chExt cx="8154987" cy="5264150"/>
          </a:xfrm>
        </p:grpSpPr>
        <p:pic>
          <p:nvPicPr>
            <p:cNvPr id="6" name="Picture 5" descr="p02-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0" t="9991" r="4797" b="13251"/>
            <a:stretch>
              <a:fillRect/>
            </a:stretch>
          </p:blipFill>
          <p:spPr bwMode="auto">
            <a:xfrm>
              <a:off x="550863" y="1117178"/>
              <a:ext cx="8154987" cy="526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72"/>
            <p:cNvSpPr>
              <a:spLocks noChangeArrowheads="1"/>
            </p:cNvSpPr>
            <p:nvPr/>
          </p:nvSpPr>
          <p:spPr bwMode="auto">
            <a:xfrm>
              <a:off x="5148263" y="1466428"/>
              <a:ext cx="27368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000" b="1" dirty="0">
                  <a:solidFill>
                    <a:schemeClr val="bg1"/>
                  </a:solidFill>
                  <a:latin typeface="Arial" charset="0"/>
                  <a:ea typeface="굴림" charset="0"/>
                  <a:cs typeface="굴림" charset="0"/>
                </a:rPr>
                <a:t>The best template </a:t>
              </a:r>
            </a:p>
          </p:txBody>
        </p:sp>
        <p:sp>
          <p:nvSpPr>
            <p:cNvPr id="8" name="Rectangle 73"/>
            <p:cNvSpPr>
              <a:spLocks noChangeArrowheads="1"/>
            </p:cNvSpPr>
            <p:nvPr/>
          </p:nvSpPr>
          <p:spPr bwMode="auto">
            <a:xfrm>
              <a:off x="5076825" y="2080790"/>
              <a:ext cx="3167063" cy="1477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lang="en-US" altLang="ko-KR" sz="1000">
                  <a:solidFill>
                    <a:srgbClr val="333333"/>
                  </a:solidFill>
                  <a:latin typeface="Arial" pitchFamily="34" charset="0"/>
                </a:rPr>
                <a:t>1.Your this wants in this place to write the contents which. Your this wanting what is the enemy is a possibility. We respect you are providing the design data of best</a:t>
              </a:r>
            </a:p>
            <a:p>
              <a:pPr algn="l" eaLnBrk="1" hangingPunct="1"/>
              <a:r>
                <a:rPr lang="en-US" altLang="ko-KR" sz="1000">
                  <a:solidFill>
                    <a:srgbClr val="333333"/>
                  </a:solidFill>
                  <a:latin typeface="Arial" pitchFamily="34" charset="0"/>
                </a:rPr>
                <a:t>2.Your this wants in this place to write the contents which. Your this wanting what is the enemy is a possibility. We respect you are providing the design data of best</a:t>
              </a:r>
            </a:p>
            <a:p>
              <a:pPr algn="l" eaLnBrk="1" hangingPunct="1"/>
              <a:endParaRPr lang="en-US" altLang="ko-KR" sz="1000">
                <a:solidFill>
                  <a:srgbClr val="333333"/>
                </a:solidFill>
                <a:latin typeface="Arial" pitchFamily="34" charset="0"/>
              </a:endParaRPr>
            </a:p>
          </p:txBody>
        </p:sp>
        <p:sp>
          <p:nvSpPr>
            <p:cNvPr id="9" name="Rectangle 77"/>
            <p:cNvSpPr>
              <a:spLocks noChangeArrowheads="1"/>
            </p:cNvSpPr>
            <p:nvPr/>
          </p:nvSpPr>
          <p:spPr bwMode="auto">
            <a:xfrm>
              <a:off x="5148263" y="3949278"/>
              <a:ext cx="27368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000" b="1" dirty="0">
                  <a:solidFill>
                    <a:schemeClr val="bg1"/>
                  </a:solidFill>
                  <a:latin typeface="Arial" charset="0"/>
                  <a:ea typeface="굴림" charset="0"/>
                  <a:cs typeface="굴림" charset="0"/>
                </a:rPr>
                <a:t>The best template </a:t>
              </a:r>
            </a:p>
          </p:txBody>
        </p:sp>
        <p:sp>
          <p:nvSpPr>
            <p:cNvPr id="10" name="Rectangle 78"/>
            <p:cNvSpPr>
              <a:spLocks noChangeArrowheads="1"/>
            </p:cNvSpPr>
            <p:nvPr/>
          </p:nvSpPr>
          <p:spPr bwMode="auto">
            <a:xfrm>
              <a:off x="5076825" y="4601740"/>
              <a:ext cx="3167063" cy="1477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lang="en-US" altLang="ko-KR" sz="1000">
                  <a:solidFill>
                    <a:srgbClr val="333333"/>
                  </a:solidFill>
                  <a:latin typeface="Arial" pitchFamily="34" charset="0"/>
                </a:rPr>
                <a:t>1.Your this wants in this place to write the contents which. Your this wanting what is the enemy is a possibility. We respect you are providing the design data of best</a:t>
              </a:r>
            </a:p>
            <a:p>
              <a:pPr algn="l" eaLnBrk="1" hangingPunct="1"/>
              <a:r>
                <a:rPr lang="en-US" altLang="ko-KR" sz="1000">
                  <a:solidFill>
                    <a:srgbClr val="333333"/>
                  </a:solidFill>
                  <a:latin typeface="Arial" pitchFamily="34" charset="0"/>
                </a:rPr>
                <a:t>2.Your this wants in this place to write the contents which. Your this wanting what is the enemy is a possibility. We respect you are providing the design data of best</a:t>
              </a:r>
            </a:p>
            <a:p>
              <a:pPr algn="l" eaLnBrk="1" hangingPunct="1"/>
              <a:endParaRPr lang="en-US" altLang="ko-KR" sz="1000">
                <a:solidFill>
                  <a:srgbClr val="333333"/>
                </a:solidFill>
                <a:latin typeface="Arial" pitchFamily="34" charset="0"/>
              </a:endParaRPr>
            </a:p>
          </p:txBody>
        </p:sp>
        <p:sp>
          <p:nvSpPr>
            <p:cNvPr id="11" name="Rectangle 82"/>
            <p:cNvSpPr>
              <a:spLocks noChangeArrowheads="1"/>
            </p:cNvSpPr>
            <p:nvPr/>
          </p:nvSpPr>
          <p:spPr bwMode="auto">
            <a:xfrm>
              <a:off x="1258888" y="1466428"/>
              <a:ext cx="27368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000" b="1" dirty="0">
                  <a:solidFill>
                    <a:schemeClr val="bg1"/>
                  </a:solidFill>
                  <a:latin typeface="Arial" charset="0"/>
                  <a:ea typeface="굴림" charset="0"/>
                  <a:cs typeface="굴림" charset="0"/>
                </a:rPr>
                <a:t>The best template </a:t>
              </a:r>
            </a:p>
          </p:txBody>
        </p:sp>
        <p:sp>
          <p:nvSpPr>
            <p:cNvPr id="12" name="Rectangle 83"/>
            <p:cNvSpPr>
              <a:spLocks noChangeArrowheads="1"/>
            </p:cNvSpPr>
            <p:nvPr/>
          </p:nvSpPr>
          <p:spPr bwMode="auto">
            <a:xfrm>
              <a:off x="900113" y="2080790"/>
              <a:ext cx="3108325" cy="1477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lang="en-US" altLang="ko-KR" sz="1000">
                  <a:solidFill>
                    <a:srgbClr val="333333"/>
                  </a:solidFill>
                  <a:latin typeface="Arial" pitchFamily="34" charset="0"/>
                </a:rPr>
                <a:t>1.Your this wants in this place to write the contents which. Your this wanting what is the enemy is a possibility. We respect you are providing the design data of best</a:t>
              </a:r>
            </a:p>
            <a:p>
              <a:pPr algn="l" eaLnBrk="1" hangingPunct="1"/>
              <a:r>
                <a:rPr lang="en-US" altLang="ko-KR" sz="1000">
                  <a:solidFill>
                    <a:srgbClr val="333333"/>
                  </a:solidFill>
                  <a:latin typeface="Arial" pitchFamily="34" charset="0"/>
                </a:rPr>
                <a:t>2.Your this wants in this place to write the contents which. Your this wanting what is the enemy is a possibility. We respect you are providing the design data of best</a:t>
              </a:r>
            </a:p>
            <a:p>
              <a:pPr algn="l" eaLnBrk="1" hangingPunct="1"/>
              <a:endParaRPr lang="en-US" altLang="ko-KR" sz="1000">
                <a:solidFill>
                  <a:srgbClr val="333333"/>
                </a:solidFill>
                <a:latin typeface="Arial" pitchFamily="34" charset="0"/>
              </a:endParaRPr>
            </a:p>
          </p:txBody>
        </p:sp>
        <p:sp>
          <p:nvSpPr>
            <p:cNvPr id="13" name="Rectangle 84"/>
            <p:cNvSpPr>
              <a:spLocks noChangeArrowheads="1"/>
            </p:cNvSpPr>
            <p:nvPr/>
          </p:nvSpPr>
          <p:spPr bwMode="auto">
            <a:xfrm>
              <a:off x="1258888" y="3936578"/>
              <a:ext cx="27368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000" b="1" dirty="0">
                  <a:solidFill>
                    <a:schemeClr val="bg1"/>
                  </a:solidFill>
                  <a:latin typeface="Arial" charset="0"/>
                  <a:ea typeface="굴림" charset="0"/>
                  <a:cs typeface="굴림" charset="0"/>
                </a:rPr>
                <a:t>The best template </a:t>
              </a:r>
            </a:p>
          </p:txBody>
        </p:sp>
        <p:sp>
          <p:nvSpPr>
            <p:cNvPr id="14" name="Rectangle 85"/>
            <p:cNvSpPr>
              <a:spLocks noChangeArrowheads="1"/>
            </p:cNvSpPr>
            <p:nvPr/>
          </p:nvSpPr>
          <p:spPr bwMode="auto">
            <a:xfrm>
              <a:off x="900113" y="4550940"/>
              <a:ext cx="3108325" cy="1477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lang="en-US" altLang="ko-KR" sz="1000">
                  <a:solidFill>
                    <a:srgbClr val="333333"/>
                  </a:solidFill>
                  <a:latin typeface="Arial" pitchFamily="34" charset="0"/>
                </a:rPr>
                <a:t>1.Your this wants in this place to write the contents which. Your this wanting what is the enemy is a possibility. We respect you are providing the design data of best</a:t>
              </a:r>
            </a:p>
            <a:p>
              <a:pPr algn="l" eaLnBrk="1" hangingPunct="1"/>
              <a:r>
                <a:rPr lang="en-US" altLang="ko-KR" sz="1000">
                  <a:solidFill>
                    <a:srgbClr val="333333"/>
                  </a:solidFill>
                  <a:latin typeface="Arial" pitchFamily="34" charset="0"/>
                </a:rPr>
                <a:t>2.Your this wants in this place to write the contents which. Your this wanting what is the enemy is a possibility. We respect you are providing the design data of best</a:t>
              </a:r>
            </a:p>
            <a:p>
              <a:pPr algn="l" eaLnBrk="1" hangingPunct="1"/>
              <a:endParaRPr lang="en-US" altLang="ko-KR" sz="1000">
                <a:solidFill>
                  <a:srgbClr val="333333"/>
                </a:solidFill>
                <a:latin typeface="Arial" pitchFamily="34" charset="0"/>
              </a:endParaRPr>
            </a:p>
          </p:txBody>
        </p:sp>
      </p:grpSp>
      <p:sp>
        <p:nvSpPr>
          <p:cNvPr id="15" name="Rectangle 82"/>
          <p:cNvSpPr>
            <a:spLocks noChangeArrowheads="1"/>
          </p:cNvSpPr>
          <p:nvPr userDrawn="1"/>
        </p:nvSpPr>
        <p:spPr bwMode="auto">
          <a:xfrm>
            <a:off x="611957" y="620688"/>
            <a:ext cx="34559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ADD SUB TITLE</a:t>
            </a:r>
          </a:p>
        </p:txBody>
      </p:sp>
      <p:sp>
        <p:nvSpPr>
          <p:cNvPr id="16" name="Rectangle 304"/>
          <p:cNvSpPr>
            <a:spLocks noChangeArrowheads="1"/>
          </p:cNvSpPr>
          <p:nvPr userDrawn="1"/>
        </p:nvSpPr>
        <p:spPr bwMode="auto">
          <a:xfrm>
            <a:off x="611957" y="980728"/>
            <a:ext cx="482413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kumimoji="0" lang="en-US" altLang="ko-KR" sz="900" b="1" dirty="0">
                <a:solidFill>
                  <a:srgbClr val="333333"/>
                </a:solidFill>
                <a:latin typeface="Arial" charset="0"/>
                <a:ea typeface="굴림" charset="0"/>
                <a:cs typeface="굴림" charset="0"/>
              </a:rPr>
              <a:t>The best template for your presentation.</a:t>
            </a:r>
            <a:r>
              <a:rPr kumimoji="0" lang="en-US" altLang="ko-KR" sz="900" dirty="0">
                <a:solidFill>
                  <a:srgbClr val="333333"/>
                </a:solidFill>
                <a:latin typeface="굴림" charset="0"/>
                <a:ea typeface="굴림" charset="0"/>
                <a:cs typeface="굴림" charset="0"/>
              </a:rPr>
              <a:t> </a:t>
            </a:r>
          </a:p>
          <a:p>
            <a:pPr algn="l">
              <a:defRPr/>
            </a:pPr>
            <a:r>
              <a:rPr lang="en-US" altLang="ko-KR" sz="900" dirty="0">
                <a:solidFill>
                  <a:srgbClr val="333333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Your this wanting what is the enemy is a possibility</a:t>
            </a:r>
          </a:p>
        </p:txBody>
      </p:sp>
    </p:spTree>
    <p:extLst>
      <p:ext uri="{BB962C8B-B14F-4D97-AF65-F5344CB8AC3E}">
        <p14:creationId xmlns:p14="http://schemas.microsoft.com/office/powerpoint/2010/main" val="188887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4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3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F9C33-8AD9-4044-BC23-499906F230D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C7D1-69B9-4A1D-805B-B3EAFDB5A3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077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872307" y="3065477"/>
            <a:ext cx="3614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chemeClr val="bg1">
                    <a:lumMod val="85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2541190" y="2492896"/>
            <a:ext cx="7791450" cy="5514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22839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396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THANK YOU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556091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Adobe 고딕 Std B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PPT</dc:title>
  <dc:creator>user</dc:creator>
  <cp:lastModifiedBy>user</cp:lastModifiedBy>
  <cp:revision>9</cp:revision>
  <dcterms:created xsi:type="dcterms:W3CDTF">2014-07-15T02:27:40Z</dcterms:created>
  <dcterms:modified xsi:type="dcterms:W3CDTF">2016-07-18T02:45:12Z</dcterms:modified>
</cp:coreProperties>
</file>