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66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91EAC-3826-4DEE-A8B4-A2DA688722D1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3FFAE3F-827A-4329-84DF-21932DA27B46}">
      <dgm:prSet phldrT="[텍스트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</dgm:spPr>
      <dgm:t>
        <a:bodyPr/>
        <a:lstStyle/>
        <a:p>
          <a:pPr latinLnBrk="1"/>
          <a:r>
            <a:rPr lang="ko-KR" altLang="en-US" sz="2800" dirty="0" smtClean="0">
              <a:solidFill>
                <a:schemeClr val="tx1">
                  <a:lumMod val="95000"/>
                  <a:lumOff val="5000"/>
                </a:schemeClr>
              </a:solidFill>
            </a:rPr>
            <a:t>내용</a:t>
          </a:r>
          <a:endParaRPr lang="ko-KR" altLang="en-US" sz="2800" dirty="0"/>
        </a:p>
      </dgm:t>
    </dgm:pt>
    <dgm:pt modelId="{2E6CA492-67F4-4345-B61D-8D597FD2D6DD}" type="parTrans" cxnId="{F534E491-23E8-4834-80DA-DE1C5588D671}">
      <dgm:prSet/>
      <dgm:spPr/>
      <dgm:t>
        <a:bodyPr/>
        <a:lstStyle/>
        <a:p>
          <a:pPr latinLnBrk="1"/>
          <a:endParaRPr lang="ko-KR" altLang="en-US"/>
        </a:p>
      </dgm:t>
    </dgm:pt>
    <dgm:pt modelId="{BD455854-ACBC-4091-B988-040B7D9EFB0D}" type="sibTrans" cxnId="{F534E491-23E8-4834-80DA-DE1C5588D671}">
      <dgm:prSet/>
      <dgm:spPr/>
      <dgm:t>
        <a:bodyPr/>
        <a:lstStyle/>
        <a:p>
          <a:pPr latinLnBrk="1"/>
          <a:endParaRPr lang="ko-KR" altLang="en-US"/>
        </a:p>
      </dgm:t>
    </dgm:pt>
    <dgm:pt modelId="{4429DE55-90D9-4A81-88EF-4EBEAC996F0B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내용을 입력 하세요</a:t>
          </a:r>
          <a:r>
            <a:rPr lang="en-US" altLang="ko-KR" sz="1600" dirty="0" smtClean="0"/>
            <a:t>.</a:t>
          </a:r>
          <a:endParaRPr lang="ko-KR" altLang="en-US" sz="1600" dirty="0"/>
        </a:p>
      </dgm:t>
    </dgm:pt>
    <dgm:pt modelId="{B61FD6CD-6B39-4FFE-A82E-EE31A73FCC28}" type="parTrans" cxnId="{D33E0ECE-7AB7-49B5-AA25-BE9CE87454A1}">
      <dgm:prSet/>
      <dgm:spPr/>
      <dgm:t>
        <a:bodyPr/>
        <a:lstStyle/>
        <a:p>
          <a:pPr latinLnBrk="1"/>
          <a:endParaRPr lang="ko-KR" altLang="en-US"/>
        </a:p>
      </dgm:t>
    </dgm:pt>
    <dgm:pt modelId="{5B425074-BB1B-4C96-8108-8C8D2DC74C9E}" type="sibTrans" cxnId="{D33E0ECE-7AB7-49B5-AA25-BE9CE87454A1}">
      <dgm:prSet/>
      <dgm:spPr/>
      <dgm:t>
        <a:bodyPr/>
        <a:lstStyle/>
        <a:p>
          <a:pPr latinLnBrk="1"/>
          <a:endParaRPr lang="ko-KR" altLang="en-US"/>
        </a:p>
      </dgm:t>
    </dgm:pt>
    <dgm:pt modelId="{76C49AFD-379C-4FBB-89F3-61F2D90FC722}">
      <dgm:prSet phldrT="[텍스트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</dgm:spPr>
      <dgm:t>
        <a:bodyPr/>
        <a:lstStyle/>
        <a:p>
          <a:pPr latinLnBrk="1"/>
          <a:r>
            <a:rPr lang="ko-KR" altLang="en-US" sz="2800" dirty="0" smtClean="0">
              <a:solidFill>
                <a:schemeClr val="tx1">
                  <a:lumMod val="95000"/>
                  <a:lumOff val="5000"/>
                </a:schemeClr>
              </a:solidFill>
            </a:rPr>
            <a:t>내용</a:t>
          </a:r>
          <a:endParaRPr lang="ko-KR" altLang="en-US" sz="2800" dirty="0"/>
        </a:p>
      </dgm:t>
    </dgm:pt>
    <dgm:pt modelId="{BD33BD16-8E21-44C8-9290-EF31C5786F1E}" type="parTrans" cxnId="{9BBA4566-2138-4ABC-95E8-CC574D893DA4}">
      <dgm:prSet/>
      <dgm:spPr/>
      <dgm:t>
        <a:bodyPr/>
        <a:lstStyle/>
        <a:p>
          <a:pPr latinLnBrk="1"/>
          <a:endParaRPr lang="ko-KR" altLang="en-US"/>
        </a:p>
      </dgm:t>
    </dgm:pt>
    <dgm:pt modelId="{071C55F6-2784-4A9A-951E-B40C46B00AED}" type="sibTrans" cxnId="{9BBA4566-2138-4ABC-95E8-CC574D893DA4}">
      <dgm:prSet/>
      <dgm:spPr/>
      <dgm:t>
        <a:bodyPr/>
        <a:lstStyle/>
        <a:p>
          <a:pPr latinLnBrk="1"/>
          <a:endParaRPr lang="ko-KR" altLang="en-US"/>
        </a:p>
      </dgm:t>
    </dgm:pt>
    <dgm:pt modelId="{B214B3A0-E42D-4F7C-A32A-31093BE12E8B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내용을 입력 하세요</a:t>
          </a:r>
          <a:r>
            <a:rPr lang="en-US" altLang="ko-KR" sz="2000" dirty="0" smtClean="0"/>
            <a:t>.</a:t>
          </a:r>
          <a:endParaRPr lang="ko-KR" altLang="en-US" sz="2000" dirty="0"/>
        </a:p>
      </dgm:t>
    </dgm:pt>
    <dgm:pt modelId="{6F142F01-60F6-4F2D-BE26-E36CB49A7B95}" type="parTrans" cxnId="{822F60B2-8A3A-46A3-9781-7D4D787E152C}">
      <dgm:prSet/>
      <dgm:spPr/>
      <dgm:t>
        <a:bodyPr/>
        <a:lstStyle/>
        <a:p>
          <a:pPr latinLnBrk="1"/>
          <a:endParaRPr lang="ko-KR" altLang="en-US"/>
        </a:p>
      </dgm:t>
    </dgm:pt>
    <dgm:pt modelId="{2D1A58AE-5F54-442D-9BCC-5300D9F08F81}" type="sibTrans" cxnId="{822F60B2-8A3A-46A3-9781-7D4D787E152C}">
      <dgm:prSet/>
      <dgm:spPr/>
      <dgm:t>
        <a:bodyPr/>
        <a:lstStyle/>
        <a:p>
          <a:pPr latinLnBrk="1"/>
          <a:endParaRPr lang="ko-KR" altLang="en-US"/>
        </a:p>
      </dgm:t>
    </dgm:pt>
    <dgm:pt modelId="{BBF8F928-EE9F-46E2-BE62-664E34B4EEE0}">
      <dgm:prSet phldrT="[텍스트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</dgm:spPr>
      <dgm:t>
        <a:bodyPr/>
        <a:lstStyle/>
        <a:p>
          <a:pPr latinLnBrk="1"/>
          <a:r>
            <a:rPr lang="ko-KR" altLang="en-US" sz="2800" dirty="0" smtClean="0">
              <a:solidFill>
                <a:schemeClr val="tx1">
                  <a:lumMod val="95000"/>
                  <a:lumOff val="5000"/>
                </a:schemeClr>
              </a:solidFill>
            </a:rPr>
            <a:t>내용</a:t>
          </a:r>
          <a:endParaRPr lang="ko-KR" altLang="en-US" sz="2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9BA347C-3D15-4B21-BBB2-CE48C78374DE}" type="parTrans" cxnId="{832A7278-BD79-40D5-83BC-247E9760F610}">
      <dgm:prSet/>
      <dgm:spPr/>
      <dgm:t>
        <a:bodyPr/>
        <a:lstStyle/>
        <a:p>
          <a:pPr latinLnBrk="1"/>
          <a:endParaRPr lang="ko-KR" altLang="en-US"/>
        </a:p>
      </dgm:t>
    </dgm:pt>
    <dgm:pt modelId="{845CBA24-2DB5-4626-9AC9-5C4406FBAE02}" type="sibTrans" cxnId="{832A7278-BD79-40D5-83BC-247E9760F610}">
      <dgm:prSet/>
      <dgm:spPr/>
      <dgm:t>
        <a:bodyPr/>
        <a:lstStyle/>
        <a:p>
          <a:pPr latinLnBrk="1"/>
          <a:endParaRPr lang="ko-KR" altLang="en-US"/>
        </a:p>
      </dgm:t>
    </dgm:pt>
    <dgm:pt modelId="{FA795BD6-17B8-4275-A61D-AD7CB2FAC167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내용을 입력 하세요</a:t>
          </a:r>
          <a:r>
            <a:rPr lang="en-US" altLang="ko-KR" sz="1600" dirty="0" smtClean="0"/>
            <a:t>.</a:t>
          </a:r>
          <a:endParaRPr lang="ko-KR" altLang="en-US" sz="1600" dirty="0"/>
        </a:p>
      </dgm:t>
    </dgm:pt>
    <dgm:pt modelId="{87C93D78-E6E1-441D-9FD9-F05AE520375B}" type="parTrans" cxnId="{5CD78FD4-F3EB-4807-A04C-E7A6E55B318E}">
      <dgm:prSet/>
      <dgm:spPr/>
      <dgm:t>
        <a:bodyPr/>
        <a:lstStyle/>
        <a:p>
          <a:pPr latinLnBrk="1"/>
          <a:endParaRPr lang="ko-KR" altLang="en-US"/>
        </a:p>
      </dgm:t>
    </dgm:pt>
    <dgm:pt modelId="{AF72CF5B-9BBA-42D0-B6D4-A4B5AD817EED}" type="sibTrans" cxnId="{5CD78FD4-F3EB-4807-A04C-E7A6E55B318E}">
      <dgm:prSet/>
      <dgm:spPr/>
      <dgm:t>
        <a:bodyPr/>
        <a:lstStyle/>
        <a:p>
          <a:pPr latinLnBrk="1"/>
          <a:endParaRPr lang="ko-KR" altLang="en-US"/>
        </a:p>
      </dgm:t>
    </dgm:pt>
    <dgm:pt modelId="{FE998E3D-FD89-4F6F-90E3-D7F46BBA6236}">
      <dgm:prSet phldrT="[텍스트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</dgm:spPr>
      <dgm:t>
        <a:bodyPr/>
        <a:lstStyle/>
        <a:p>
          <a:pPr latinLnBrk="1"/>
          <a:r>
            <a:rPr lang="ko-KR" altLang="en-US" sz="2800" dirty="0" smtClean="0">
              <a:solidFill>
                <a:schemeClr val="tx1">
                  <a:lumMod val="95000"/>
                  <a:lumOff val="5000"/>
                </a:schemeClr>
              </a:solidFill>
            </a:rPr>
            <a:t>내용</a:t>
          </a:r>
          <a:endParaRPr lang="ko-KR" altLang="en-US" sz="2800" dirty="0"/>
        </a:p>
      </dgm:t>
    </dgm:pt>
    <dgm:pt modelId="{4D67FBB4-2117-4FB1-B010-1C7C2976167C}" type="parTrans" cxnId="{9EE72167-158D-4C2C-903B-0DB121F8D85B}">
      <dgm:prSet/>
      <dgm:spPr/>
      <dgm:t>
        <a:bodyPr/>
        <a:lstStyle/>
        <a:p>
          <a:pPr latinLnBrk="1"/>
          <a:endParaRPr lang="ko-KR" altLang="en-US"/>
        </a:p>
      </dgm:t>
    </dgm:pt>
    <dgm:pt modelId="{0497133E-E16A-400D-80DE-2F28BA99261A}" type="sibTrans" cxnId="{9EE72167-158D-4C2C-903B-0DB121F8D85B}">
      <dgm:prSet/>
      <dgm:spPr/>
      <dgm:t>
        <a:bodyPr/>
        <a:lstStyle/>
        <a:p>
          <a:pPr latinLnBrk="1"/>
          <a:endParaRPr lang="ko-KR" altLang="en-US"/>
        </a:p>
      </dgm:t>
    </dgm:pt>
    <dgm:pt modelId="{CE51FD7B-497C-4889-A1C6-2987F14FD7C2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내용을 입력 하세요</a:t>
          </a:r>
          <a:r>
            <a:rPr lang="en-US" altLang="ko-KR" sz="1600" dirty="0" smtClean="0"/>
            <a:t>.</a:t>
          </a:r>
          <a:endParaRPr lang="ko-KR" altLang="en-US" sz="1600" dirty="0"/>
        </a:p>
      </dgm:t>
    </dgm:pt>
    <dgm:pt modelId="{651E0016-DD56-4AC0-B8C0-E9F267F3E89D}" type="parTrans" cxnId="{8698B674-9C98-4D14-84F3-5D3C5BFBD4F7}">
      <dgm:prSet/>
      <dgm:spPr/>
      <dgm:t>
        <a:bodyPr/>
        <a:lstStyle/>
        <a:p>
          <a:pPr latinLnBrk="1"/>
          <a:endParaRPr lang="ko-KR" altLang="en-US"/>
        </a:p>
      </dgm:t>
    </dgm:pt>
    <dgm:pt modelId="{A200D81D-4C84-42C4-96A2-7C4D93A667E7}" type="sibTrans" cxnId="{8698B674-9C98-4D14-84F3-5D3C5BFBD4F7}">
      <dgm:prSet/>
      <dgm:spPr/>
      <dgm:t>
        <a:bodyPr/>
        <a:lstStyle/>
        <a:p>
          <a:pPr latinLnBrk="1"/>
          <a:endParaRPr lang="ko-KR" altLang="en-US"/>
        </a:p>
      </dgm:t>
    </dgm:pt>
    <dgm:pt modelId="{B48B34D8-2324-4C51-B180-FB47C9D52EDB}" type="pres">
      <dgm:prSet presAssocID="{21091EAC-3826-4DEE-A8B4-A2DA688722D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1EB0D7-7082-4885-9BA1-A20F89CF58F6}" type="pres">
      <dgm:prSet presAssocID="{21091EAC-3826-4DEE-A8B4-A2DA688722D1}" presName="children" presStyleCnt="0"/>
      <dgm:spPr/>
    </dgm:pt>
    <dgm:pt modelId="{AB8E9ED9-E7F3-499B-8905-B1DC8D4DF81E}" type="pres">
      <dgm:prSet presAssocID="{21091EAC-3826-4DEE-A8B4-A2DA688722D1}" presName="child1group" presStyleCnt="0"/>
      <dgm:spPr/>
    </dgm:pt>
    <dgm:pt modelId="{580B1176-15AA-45C5-9DC6-F26ADD61BA1C}" type="pres">
      <dgm:prSet presAssocID="{21091EAC-3826-4DEE-A8B4-A2DA688722D1}" presName="child1" presStyleLbl="bgAcc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518E6DBE-2283-416A-8810-3D2C5DCF22DA}" type="pres">
      <dgm:prSet presAssocID="{21091EAC-3826-4DEE-A8B4-A2DA688722D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82465D-E132-4996-AF28-51B78267B072}" type="pres">
      <dgm:prSet presAssocID="{21091EAC-3826-4DEE-A8B4-A2DA688722D1}" presName="child2group" presStyleCnt="0"/>
      <dgm:spPr/>
    </dgm:pt>
    <dgm:pt modelId="{E57C9105-90D5-4B18-BF8E-AD780F73A3DB}" type="pres">
      <dgm:prSet presAssocID="{21091EAC-3826-4DEE-A8B4-A2DA688722D1}" presName="child2" presStyleLbl="bgAcc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06AB6310-6DEF-46B0-BCB3-55872F95B7C3}" type="pres">
      <dgm:prSet presAssocID="{21091EAC-3826-4DEE-A8B4-A2DA688722D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ABFD77-4127-4E4B-B236-EF53FB406A03}" type="pres">
      <dgm:prSet presAssocID="{21091EAC-3826-4DEE-A8B4-A2DA688722D1}" presName="child3group" presStyleCnt="0"/>
      <dgm:spPr/>
    </dgm:pt>
    <dgm:pt modelId="{10BAD977-9248-4A22-8748-A54387DE95BD}" type="pres">
      <dgm:prSet presAssocID="{21091EAC-3826-4DEE-A8B4-A2DA688722D1}" presName="child3" presStyleLbl="bgAcc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4C607A5A-CCD7-4EF4-9682-58FE1AC9B375}" type="pres">
      <dgm:prSet presAssocID="{21091EAC-3826-4DEE-A8B4-A2DA688722D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4D0F69-A623-4359-A0F5-3A361762DEE1}" type="pres">
      <dgm:prSet presAssocID="{21091EAC-3826-4DEE-A8B4-A2DA688722D1}" presName="child4group" presStyleCnt="0"/>
      <dgm:spPr/>
    </dgm:pt>
    <dgm:pt modelId="{A8BDF7EF-73FA-4144-A274-8C074C54D324}" type="pres">
      <dgm:prSet presAssocID="{21091EAC-3826-4DEE-A8B4-A2DA688722D1}" presName="child4" presStyleLbl="bgAcc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D6FEC705-353C-4A09-A24C-C1339E533CA3}" type="pres">
      <dgm:prSet presAssocID="{21091EAC-3826-4DEE-A8B4-A2DA688722D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6B4A13-771F-4C4C-9EAA-4B1D40675D1D}" type="pres">
      <dgm:prSet presAssocID="{21091EAC-3826-4DEE-A8B4-A2DA688722D1}" presName="childPlaceholder" presStyleCnt="0"/>
      <dgm:spPr/>
    </dgm:pt>
    <dgm:pt modelId="{132EBDA1-7A8A-44BD-85E5-78183B8B881E}" type="pres">
      <dgm:prSet presAssocID="{21091EAC-3826-4DEE-A8B4-A2DA688722D1}" presName="circle" presStyleCnt="0"/>
      <dgm:spPr/>
    </dgm:pt>
    <dgm:pt modelId="{1E1DA036-B9D6-464A-810D-99E2E7481BF6}" type="pres">
      <dgm:prSet presAssocID="{21091EAC-3826-4DEE-A8B4-A2DA688722D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3220C6-1F88-4BD4-92E1-AB1044FA0C57}" type="pres">
      <dgm:prSet presAssocID="{21091EAC-3826-4DEE-A8B4-A2DA688722D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B502A42-C1A9-4673-A1FB-7F6BD4F6E950}" type="pres">
      <dgm:prSet presAssocID="{21091EAC-3826-4DEE-A8B4-A2DA688722D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9BC088-7025-4859-BE26-FC5A7BF5A10D}" type="pres">
      <dgm:prSet presAssocID="{21091EAC-3826-4DEE-A8B4-A2DA688722D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B1B6B1-834A-4ED6-B960-F709474173D0}" type="pres">
      <dgm:prSet presAssocID="{21091EAC-3826-4DEE-A8B4-A2DA688722D1}" presName="quadrantPlaceholder" presStyleCnt="0"/>
      <dgm:spPr/>
    </dgm:pt>
    <dgm:pt modelId="{5DE0E7E0-409C-4679-824B-DD67718F3E2A}" type="pres">
      <dgm:prSet presAssocID="{21091EAC-3826-4DEE-A8B4-A2DA688722D1}" presName="center1" presStyleLbl="fgShp" presStyleIdx="0" presStyleCnt="2"/>
      <dgm:spPr>
        <a:solidFill>
          <a:srgbClr val="EE9E7A"/>
        </a:solidFill>
        <a:ln>
          <a:noFill/>
        </a:ln>
      </dgm:spPr>
    </dgm:pt>
    <dgm:pt modelId="{2775F101-2EDC-4FFB-9BCA-77F2D934B9FD}" type="pres">
      <dgm:prSet presAssocID="{21091EAC-3826-4DEE-A8B4-A2DA688722D1}" presName="center2" presStyleLbl="fgShp" presStyleIdx="1" presStyleCnt="2"/>
      <dgm:spPr>
        <a:solidFill>
          <a:srgbClr val="EE9E7A"/>
        </a:solidFill>
        <a:ln>
          <a:noFill/>
        </a:ln>
      </dgm:spPr>
    </dgm:pt>
  </dgm:ptLst>
  <dgm:cxnLst>
    <dgm:cxn modelId="{832A7278-BD79-40D5-83BC-247E9760F610}" srcId="{21091EAC-3826-4DEE-A8B4-A2DA688722D1}" destId="{BBF8F928-EE9F-46E2-BE62-664E34B4EEE0}" srcOrd="2" destOrd="0" parTransId="{19BA347C-3D15-4B21-BBB2-CE48C78374DE}" sibTransId="{845CBA24-2DB5-4626-9AC9-5C4406FBAE02}"/>
    <dgm:cxn modelId="{F534E491-23E8-4834-80DA-DE1C5588D671}" srcId="{21091EAC-3826-4DEE-A8B4-A2DA688722D1}" destId="{F3FFAE3F-827A-4329-84DF-21932DA27B46}" srcOrd="0" destOrd="0" parTransId="{2E6CA492-67F4-4345-B61D-8D597FD2D6DD}" sibTransId="{BD455854-ACBC-4091-B988-040B7D9EFB0D}"/>
    <dgm:cxn modelId="{572EC6DF-57B8-479A-B2E5-AF7BEA39A5DB}" type="presOf" srcId="{FA795BD6-17B8-4275-A61D-AD7CB2FAC167}" destId="{10BAD977-9248-4A22-8748-A54387DE95BD}" srcOrd="0" destOrd="0" presId="urn:microsoft.com/office/officeart/2005/8/layout/cycle4"/>
    <dgm:cxn modelId="{D4B84A51-FFED-472F-BBCD-1DD521CE6CBD}" type="presOf" srcId="{4429DE55-90D9-4A81-88EF-4EBEAC996F0B}" destId="{518E6DBE-2283-416A-8810-3D2C5DCF22DA}" srcOrd="1" destOrd="0" presId="urn:microsoft.com/office/officeart/2005/8/layout/cycle4"/>
    <dgm:cxn modelId="{BA3C9789-4B2E-4E83-A6DA-91D105E898BC}" type="presOf" srcId="{F3FFAE3F-827A-4329-84DF-21932DA27B46}" destId="{1E1DA036-B9D6-464A-810D-99E2E7481BF6}" srcOrd="0" destOrd="0" presId="urn:microsoft.com/office/officeart/2005/8/layout/cycle4"/>
    <dgm:cxn modelId="{5CD78FD4-F3EB-4807-A04C-E7A6E55B318E}" srcId="{BBF8F928-EE9F-46E2-BE62-664E34B4EEE0}" destId="{FA795BD6-17B8-4275-A61D-AD7CB2FAC167}" srcOrd="0" destOrd="0" parTransId="{87C93D78-E6E1-441D-9FD9-F05AE520375B}" sibTransId="{AF72CF5B-9BBA-42D0-B6D4-A4B5AD817EED}"/>
    <dgm:cxn modelId="{35DD704B-D569-4F04-B0CA-C507A5683B2D}" type="presOf" srcId="{CE51FD7B-497C-4889-A1C6-2987F14FD7C2}" destId="{A8BDF7EF-73FA-4144-A274-8C074C54D324}" srcOrd="0" destOrd="0" presId="urn:microsoft.com/office/officeart/2005/8/layout/cycle4"/>
    <dgm:cxn modelId="{3B7C59A8-6F97-4303-ABEA-0CA1D3175DC4}" type="presOf" srcId="{FE998E3D-FD89-4F6F-90E3-D7F46BBA6236}" destId="{C69BC088-7025-4859-BE26-FC5A7BF5A10D}" srcOrd="0" destOrd="0" presId="urn:microsoft.com/office/officeart/2005/8/layout/cycle4"/>
    <dgm:cxn modelId="{8698B674-9C98-4D14-84F3-5D3C5BFBD4F7}" srcId="{FE998E3D-FD89-4F6F-90E3-D7F46BBA6236}" destId="{CE51FD7B-497C-4889-A1C6-2987F14FD7C2}" srcOrd="0" destOrd="0" parTransId="{651E0016-DD56-4AC0-B8C0-E9F267F3E89D}" sibTransId="{A200D81D-4C84-42C4-96A2-7C4D93A667E7}"/>
    <dgm:cxn modelId="{0D2B147C-C9B6-4D80-A75F-3FC06CEFE151}" type="presOf" srcId="{FA795BD6-17B8-4275-A61D-AD7CB2FAC167}" destId="{4C607A5A-CCD7-4EF4-9682-58FE1AC9B375}" srcOrd="1" destOrd="0" presId="urn:microsoft.com/office/officeart/2005/8/layout/cycle4"/>
    <dgm:cxn modelId="{9BBA4566-2138-4ABC-95E8-CC574D893DA4}" srcId="{21091EAC-3826-4DEE-A8B4-A2DA688722D1}" destId="{76C49AFD-379C-4FBB-89F3-61F2D90FC722}" srcOrd="1" destOrd="0" parTransId="{BD33BD16-8E21-44C8-9290-EF31C5786F1E}" sibTransId="{071C55F6-2784-4A9A-951E-B40C46B00AED}"/>
    <dgm:cxn modelId="{D33E0ECE-7AB7-49B5-AA25-BE9CE87454A1}" srcId="{F3FFAE3F-827A-4329-84DF-21932DA27B46}" destId="{4429DE55-90D9-4A81-88EF-4EBEAC996F0B}" srcOrd="0" destOrd="0" parTransId="{B61FD6CD-6B39-4FFE-A82E-EE31A73FCC28}" sibTransId="{5B425074-BB1B-4C96-8108-8C8D2DC74C9E}"/>
    <dgm:cxn modelId="{A5B74BFB-93AA-40FD-9C95-D3C18FB3C5C2}" type="presOf" srcId="{BBF8F928-EE9F-46E2-BE62-664E34B4EEE0}" destId="{CB502A42-C1A9-4673-A1FB-7F6BD4F6E950}" srcOrd="0" destOrd="0" presId="urn:microsoft.com/office/officeart/2005/8/layout/cycle4"/>
    <dgm:cxn modelId="{7A9C86DC-466A-4E80-825F-B172E2A5112F}" type="presOf" srcId="{B214B3A0-E42D-4F7C-A32A-31093BE12E8B}" destId="{06AB6310-6DEF-46B0-BCB3-55872F95B7C3}" srcOrd="1" destOrd="0" presId="urn:microsoft.com/office/officeart/2005/8/layout/cycle4"/>
    <dgm:cxn modelId="{B8A70E2E-F0E5-40BF-8BC2-E03D31DBC684}" type="presOf" srcId="{CE51FD7B-497C-4889-A1C6-2987F14FD7C2}" destId="{D6FEC705-353C-4A09-A24C-C1339E533CA3}" srcOrd="1" destOrd="0" presId="urn:microsoft.com/office/officeart/2005/8/layout/cycle4"/>
    <dgm:cxn modelId="{6694E671-6043-4935-9261-17BF8BFBAA82}" type="presOf" srcId="{76C49AFD-379C-4FBB-89F3-61F2D90FC722}" destId="{1D3220C6-1F88-4BD4-92E1-AB1044FA0C57}" srcOrd="0" destOrd="0" presId="urn:microsoft.com/office/officeart/2005/8/layout/cycle4"/>
    <dgm:cxn modelId="{009B7B03-65E9-4555-9E82-63E0AFF08B22}" type="presOf" srcId="{B214B3A0-E42D-4F7C-A32A-31093BE12E8B}" destId="{E57C9105-90D5-4B18-BF8E-AD780F73A3DB}" srcOrd="0" destOrd="0" presId="urn:microsoft.com/office/officeart/2005/8/layout/cycle4"/>
    <dgm:cxn modelId="{822F60B2-8A3A-46A3-9781-7D4D787E152C}" srcId="{76C49AFD-379C-4FBB-89F3-61F2D90FC722}" destId="{B214B3A0-E42D-4F7C-A32A-31093BE12E8B}" srcOrd="0" destOrd="0" parTransId="{6F142F01-60F6-4F2D-BE26-E36CB49A7B95}" sibTransId="{2D1A58AE-5F54-442D-9BCC-5300D9F08F81}"/>
    <dgm:cxn modelId="{1F3D2CAC-E300-4423-9F49-9E61974EF51F}" type="presOf" srcId="{21091EAC-3826-4DEE-A8B4-A2DA688722D1}" destId="{B48B34D8-2324-4C51-B180-FB47C9D52EDB}" srcOrd="0" destOrd="0" presId="urn:microsoft.com/office/officeart/2005/8/layout/cycle4"/>
    <dgm:cxn modelId="{382B9B6B-CC5F-4515-BD26-F3AC2D469659}" type="presOf" srcId="{4429DE55-90D9-4A81-88EF-4EBEAC996F0B}" destId="{580B1176-15AA-45C5-9DC6-F26ADD61BA1C}" srcOrd="0" destOrd="0" presId="urn:microsoft.com/office/officeart/2005/8/layout/cycle4"/>
    <dgm:cxn modelId="{9EE72167-158D-4C2C-903B-0DB121F8D85B}" srcId="{21091EAC-3826-4DEE-A8B4-A2DA688722D1}" destId="{FE998E3D-FD89-4F6F-90E3-D7F46BBA6236}" srcOrd="3" destOrd="0" parTransId="{4D67FBB4-2117-4FB1-B010-1C7C2976167C}" sibTransId="{0497133E-E16A-400D-80DE-2F28BA99261A}"/>
    <dgm:cxn modelId="{8531C516-40AA-400F-A929-16C8F029B6C2}" type="presParOf" srcId="{B48B34D8-2324-4C51-B180-FB47C9D52EDB}" destId="{F21EB0D7-7082-4885-9BA1-A20F89CF58F6}" srcOrd="0" destOrd="0" presId="urn:microsoft.com/office/officeart/2005/8/layout/cycle4"/>
    <dgm:cxn modelId="{F6C1E702-F776-4E65-AA5C-92811AEF3376}" type="presParOf" srcId="{F21EB0D7-7082-4885-9BA1-A20F89CF58F6}" destId="{AB8E9ED9-E7F3-499B-8905-B1DC8D4DF81E}" srcOrd="0" destOrd="0" presId="urn:microsoft.com/office/officeart/2005/8/layout/cycle4"/>
    <dgm:cxn modelId="{54BCDFE6-9823-42CC-B0AE-0BFE2CC96034}" type="presParOf" srcId="{AB8E9ED9-E7F3-499B-8905-B1DC8D4DF81E}" destId="{580B1176-15AA-45C5-9DC6-F26ADD61BA1C}" srcOrd="0" destOrd="0" presId="urn:microsoft.com/office/officeart/2005/8/layout/cycle4"/>
    <dgm:cxn modelId="{A63A0535-294A-4DC3-B023-539E97B36E52}" type="presParOf" srcId="{AB8E9ED9-E7F3-499B-8905-B1DC8D4DF81E}" destId="{518E6DBE-2283-416A-8810-3D2C5DCF22DA}" srcOrd="1" destOrd="0" presId="urn:microsoft.com/office/officeart/2005/8/layout/cycle4"/>
    <dgm:cxn modelId="{2C6068CF-E885-434B-8EE6-1F681799B378}" type="presParOf" srcId="{F21EB0D7-7082-4885-9BA1-A20F89CF58F6}" destId="{6F82465D-E132-4996-AF28-51B78267B072}" srcOrd="1" destOrd="0" presId="urn:microsoft.com/office/officeart/2005/8/layout/cycle4"/>
    <dgm:cxn modelId="{4E84DF62-7733-408D-B336-1B74C9460B3E}" type="presParOf" srcId="{6F82465D-E132-4996-AF28-51B78267B072}" destId="{E57C9105-90D5-4B18-BF8E-AD780F73A3DB}" srcOrd="0" destOrd="0" presId="urn:microsoft.com/office/officeart/2005/8/layout/cycle4"/>
    <dgm:cxn modelId="{A066C7F1-7084-4925-BAB8-132668207778}" type="presParOf" srcId="{6F82465D-E132-4996-AF28-51B78267B072}" destId="{06AB6310-6DEF-46B0-BCB3-55872F95B7C3}" srcOrd="1" destOrd="0" presId="urn:microsoft.com/office/officeart/2005/8/layout/cycle4"/>
    <dgm:cxn modelId="{993FF65D-4431-4430-8377-93DF2E155DAB}" type="presParOf" srcId="{F21EB0D7-7082-4885-9BA1-A20F89CF58F6}" destId="{75ABFD77-4127-4E4B-B236-EF53FB406A03}" srcOrd="2" destOrd="0" presId="urn:microsoft.com/office/officeart/2005/8/layout/cycle4"/>
    <dgm:cxn modelId="{C6F3C1C1-3254-4947-9552-A1C9C08AFC8E}" type="presParOf" srcId="{75ABFD77-4127-4E4B-B236-EF53FB406A03}" destId="{10BAD977-9248-4A22-8748-A54387DE95BD}" srcOrd="0" destOrd="0" presId="urn:microsoft.com/office/officeart/2005/8/layout/cycle4"/>
    <dgm:cxn modelId="{F4BEE07C-6B55-4046-BD6C-A7B444BBAB92}" type="presParOf" srcId="{75ABFD77-4127-4E4B-B236-EF53FB406A03}" destId="{4C607A5A-CCD7-4EF4-9682-58FE1AC9B375}" srcOrd="1" destOrd="0" presId="urn:microsoft.com/office/officeart/2005/8/layout/cycle4"/>
    <dgm:cxn modelId="{06C2AE3B-5CA9-4E7A-8F20-8917F794CB74}" type="presParOf" srcId="{F21EB0D7-7082-4885-9BA1-A20F89CF58F6}" destId="{7E4D0F69-A623-4359-A0F5-3A361762DEE1}" srcOrd="3" destOrd="0" presId="urn:microsoft.com/office/officeart/2005/8/layout/cycle4"/>
    <dgm:cxn modelId="{568F7DB4-F30A-4A52-92C5-93D9A776EE86}" type="presParOf" srcId="{7E4D0F69-A623-4359-A0F5-3A361762DEE1}" destId="{A8BDF7EF-73FA-4144-A274-8C074C54D324}" srcOrd="0" destOrd="0" presId="urn:microsoft.com/office/officeart/2005/8/layout/cycle4"/>
    <dgm:cxn modelId="{D752649E-4D5F-49EA-AE5F-6BCC7E818BBF}" type="presParOf" srcId="{7E4D0F69-A623-4359-A0F5-3A361762DEE1}" destId="{D6FEC705-353C-4A09-A24C-C1339E533CA3}" srcOrd="1" destOrd="0" presId="urn:microsoft.com/office/officeart/2005/8/layout/cycle4"/>
    <dgm:cxn modelId="{150CEFE4-5A18-4F7B-8721-6126CB5FB3C0}" type="presParOf" srcId="{F21EB0D7-7082-4885-9BA1-A20F89CF58F6}" destId="{316B4A13-771F-4C4C-9EAA-4B1D40675D1D}" srcOrd="4" destOrd="0" presId="urn:microsoft.com/office/officeart/2005/8/layout/cycle4"/>
    <dgm:cxn modelId="{85D181B1-005C-40A9-97E1-17946979AB32}" type="presParOf" srcId="{B48B34D8-2324-4C51-B180-FB47C9D52EDB}" destId="{132EBDA1-7A8A-44BD-85E5-78183B8B881E}" srcOrd="1" destOrd="0" presId="urn:microsoft.com/office/officeart/2005/8/layout/cycle4"/>
    <dgm:cxn modelId="{A600F53A-E13E-41C6-8E86-6189BB3E8C84}" type="presParOf" srcId="{132EBDA1-7A8A-44BD-85E5-78183B8B881E}" destId="{1E1DA036-B9D6-464A-810D-99E2E7481BF6}" srcOrd="0" destOrd="0" presId="urn:microsoft.com/office/officeart/2005/8/layout/cycle4"/>
    <dgm:cxn modelId="{5F6044C5-B96E-49F7-A4EC-39A065CDB5CD}" type="presParOf" srcId="{132EBDA1-7A8A-44BD-85E5-78183B8B881E}" destId="{1D3220C6-1F88-4BD4-92E1-AB1044FA0C57}" srcOrd="1" destOrd="0" presId="urn:microsoft.com/office/officeart/2005/8/layout/cycle4"/>
    <dgm:cxn modelId="{3B0E2CF2-237E-4EFA-885F-08E173EE07E6}" type="presParOf" srcId="{132EBDA1-7A8A-44BD-85E5-78183B8B881E}" destId="{CB502A42-C1A9-4673-A1FB-7F6BD4F6E950}" srcOrd="2" destOrd="0" presId="urn:microsoft.com/office/officeart/2005/8/layout/cycle4"/>
    <dgm:cxn modelId="{A758A6B5-4ECD-4C9A-806C-0D967A4D60BD}" type="presParOf" srcId="{132EBDA1-7A8A-44BD-85E5-78183B8B881E}" destId="{C69BC088-7025-4859-BE26-FC5A7BF5A10D}" srcOrd="3" destOrd="0" presId="urn:microsoft.com/office/officeart/2005/8/layout/cycle4"/>
    <dgm:cxn modelId="{29F20345-FE58-49D9-8B75-3E1ECA487B48}" type="presParOf" srcId="{132EBDA1-7A8A-44BD-85E5-78183B8B881E}" destId="{59B1B6B1-834A-4ED6-B960-F709474173D0}" srcOrd="4" destOrd="0" presId="urn:microsoft.com/office/officeart/2005/8/layout/cycle4"/>
    <dgm:cxn modelId="{74F4EFAA-6A1E-427D-A930-6476A2624848}" type="presParOf" srcId="{B48B34D8-2324-4C51-B180-FB47C9D52EDB}" destId="{5DE0E7E0-409C-4679-824B-DD67718F3E2A}" srcOrd="2" destOrd="0" presId="urn:microsoft.com/office/officeart/2005/8/layout/cycle4"/>
    <dgm:cxn modelId="{A57525D5-4678-431E-9FDC-AFDC84BC5646}" type="presParOf" srcId="{B48B34D8-2324-4C51-B180-FB47C9D52EDB}" destId="{2775F101-2EDC-4FFB-9BCA-77F2D934B9F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AD977-9248-4A22-8748-A54387DE95BD}">
      <dsp:nvSpPr>
        <dsp:cNvPr id="0" name=""/>
        <dsp:cNvSpPr/>
      </dsp:nvSpPr>
      <dsp:spPr>
        <a:xfrm>
          <a:off x="4628758" y="3103310"/>
          <a:ext cx="2254463" cy="1460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내용을 입력 하세요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</dsp:txBody>
      <dsp:txXfrm>
        <a:off x="5337177" y="3500485"/>
        <a:ext cx="1513964" cy="1031126"/>
      </dsp:txXfrm>
    </dsp:sp>
    <dsp:sp modelId="{A8BDF7EF-73FA-4144-A274-8C074C54D324}">
      <dsp:nvSpPr>
        <dsp:cNvPr id="0" name=""/>
        <dsp:cNvSpPr/>
      </dsp:nvSpPr>
      <dsp:spPr>
        <a:xfrm>
          <a:off x="950422" y="3103310"/>
          <a:ext cx="2254463" cy="1460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내용을 입력 하세요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</dsp:txBody>
      <dsp:txXfrm>
        <a:off x="982502" y="3500485"/>
        <a:ext cx="1513964" cy="1031126"/>
      </dsp:txXfrm>
    </dsp:sp>
    <dsp:sp modelId="{E57C9105-90D5-4B18-BF8E-AD780F73A3DB}">
      <dsp:nvSpPr>
        <dsp:cNvPr id="0" name=""/>
        <dsp:cNvSpPr/>
      </dsp:nvSpPr>
      <dsp:spPr>
        <a:xfrm>
          <a:off x="4628758" y="0"/>
          <a:ext cx="2254463" cy="1460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내용을 입력 하세요</a:t>
          </a:r>
          <a:r>
            <a:rPr lang="en-US" altLang="ko-KR" sz="2000" kern="1200" dirty="0" smtClean="0"/>
            <a:t>.</a:t>
          </a:r>
          <a:endParaRPr lang="ko-KR" altLang="en-US" sz="2000" kern="1200" dirty="0"/>
        </a:p>
      </dsp:txBody>
      <dsp:txXfrm>
        <a:off x="5337177" y="32080"/>
        <a:ext cx="1513964" cy="1031126"/>
      </dsp:txXfrm>
    </dsp:sp>
    <dsp:sp modelId="{580B1176-15AA-45C5-9DC6-F26ADD61BA1C}">
      <dsp:nvSpPr>
        <dsp:cNvPr id="0" name=""/>
        <dsp:cNvSpPr/>
      </dsp:nvSpPr>
      <dsp:spPr>
        <a:xfrm>
          <a:off x="950422" y="0"/>
          <a:ext cx="2254463" cy="1460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내용을 입력 하세요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</dsp:txBody>
      <dsp:txXfrm>
        <a:off x="982502" y="32080"/>
        <a:ext cx="1513964" cy="1031126"/>
      </dsp:txXfrm>
    </dsp:sp>
    <dsp:sp modelId="{1E1DA036-B9D6-464A-810D-99E2E7481BF6}">
      <dsp:nvSpPr>
        <dsp:cNvPr id="0" name=""/>
        <dsp:cNvSpPr/>
      </dsp:nvSpPr>
      <dsp:spPr>
        <a:xfrm>
          <a:off x="1895106" y="260130"/>
          <a:ext cx="1976078" cy="1976078"/>
        </a:xfrm>
        <a:prstGeom prst="pieWedg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89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내용</a:t>
          </a:r>
          <a:endParaRPr lang="ko-KR" altLang="en-US" sz="2800" kern="1200" dirty="0"/>
        </a:p>
      </dsp:txBody>
      <dsp:txXfrm>
        <a:off x="2473886" y="838910"/>
        <a:ext cx="1397298" cy="1397298"/>
      </dsp:txXfrm>
    </dsp:sp>
    <dsp:sp modelId="{1D3220C6-1F88-4BD4-92E1-AB1044FA0C57}">
      <dsp:nvSpPr>
        <dsp:cNvPr id="0" name=""/>
        <dsp:cNvSpPr/>
      </dsp:nvSpPr>
      <dsp:spPr>
        <a:xfrm rot="5400000">
          <a:off x="3962459" y="260130"/>
          <a:ext cx="1976078" cy="1976078"/>
        </a:xfrm>
        <a:prstGeom prst="pieWedg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89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내용</a:t>
          </a:r>
          <a:endParaRPr lang="ko-KR" altLang="en-US" sz="2800" kern="1200" dirty="0"/>
        </a:p>
      </dsp:txBody>
      <dsp:txXfrm rot="-5400000">
        <a:off x="3962459" y="838910"/>
        <a:ext cx="1397298" cy="1397298"/>
      </dsp:txXfrm>
    </dsp:sp>
    <dsp:sp modelId="{CB502A42-C1A9-4673-A1FB-7F6BD4F6E950}">
      <dsp:nvSpPr>
        <dsp:cNvPr id="0" name=""/>
        <dsp:cNvSpPr/>
      </dsp:nvSpPr>
      <dsp:spPr>
        <a:xfrm rot="10800000">
          <a:off x="3962459" y="2327482"/>
          <a:ext cx="1976078" cy="1976078"/>
        </a:xfrm>
        <a:prstGeom prst="pieWedg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89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내용</a:t>
          </a:r>
          <a:endParaRPr lang="ko-KR" altLang="en-US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3962459" y="2327482"/>
        <a:ext cx="1397298" cy="1397298"/>
      </dsp:txXfrm>
    </dsp:sp>
    <dsp:sp modelId="{C69BC088-7025-4859-BE26-FC5A7BF5A10D}">
      <dsp:nvSpPr>
        <dsp:cNvPr id="0" name=""/>
        <dsp:cNvSpPr/>
      </dsp:nvSpPr>
      <dsp:spPr>
        <a:xfrm rot="16200000">
          <a:off x="1895106" y="2327482"/>
          <a:ext cx="1976078" cy="1976078"/>
        </a:xfrm>
        <a:prstGeom prst="pieWedg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89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내용</a:t>
          </a:r>
          <a:endParaRPr lang="ko-KR" altLang="en-US" sz="2800" kern="1200" dirty="0"/>
        </a:p>
      </dsp:txBody>
      <dsp:txXfrm rot="5400000">
        <a:off x="2473886" y="2327482"/>
        <a:ext cx="1397298" cy="1397298"/>
      </dsp:txXfrm>
    </dsp:sp>
    <dsp:sp modelId="{5DE0E7E0-409C-4679-824B-DD67718F3E2A}">
      <dsp:nvSpPr>
        <dsp:cNvPr id="0" name=""/>
        <dsp:cNvSpPr/>
      </dsp:nvSpPr>
      <dsp:spPr>
        <a:xfrm>
          <a:off x="3575686" y="1871113"/>
          <a:ext cx="682271" cy="593279"/>
        </a:xfrm>
        <a:prstGeom prst="circularArrow">
          <a:avLst/>
        </a:prstGeom>
        <a:solidFill>
          <a:srgbClr val="EE9E7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5F101-2EDC-4FFB-9BCA-77F2D934B9FD}">
      <dsp:nvSpPr>
        <dsp:cNvPr id="0" name=""/>
        <dsp:cNvSpPr/>
      </dsp:nvSpPr>
      <dsp:spPr>
        <a:xfrm rot="10800000">
          <a:off x="3575686" y="2099298"/>
          <a:ext cx="682271" cy="593279"/>
        </a:xfrm>
        <a:prstGeom prst="circularArrow">
          <a:avLst/>
        </a:prstGeom>
        <a:solidFill>
          <a:srgbClr val="EE9E7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5261" y="1529696"/>
            <a:ext cx="5492809" cy="997499"/>
          </a:xfr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5261" y="2713275"/>
            <a:ext cx="3044439" cy="4743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부제목을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26393"/>
            <a:ext cx="4601376" cy="96429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8353"/>
            <a:ext cx="4601376" cy="4351338"/>
          </a:xfrm>
          <a:solidFill>
            <a:schemeClr val="bg1">
              <a:alpha val="19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US" altLang="ko-KR" dirty="0" smtClean="0"/>
          </a:p>
          <a:p>
            <a:pPr lvl="0"/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0"/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5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65126"/>
            <a:ext cx="3780980" cy="822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제목을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  <p:graphicFrame>
        <p:nvGraphicFramePr>
          <p:cNvPr id="12" name="다이어그램 11"/>
          <p:cNvGraphicFramePr/>
          <p:nvPr userDrawn="1">
            <p:extLst>
              <p:ext uri="{D42A27DB-BD31-4B8C-83A1-F6EECF244321}">
                <p14:modId xmlns:p14="http://schemas.microsoft.com/office/powerpoint/2010/main" val="148192792"/>
              </p:ext>
            </p:extLst>
          </p:nvPr>
        </p:nvGraphicFramePr>
        <p:xfrm>
          <a:off x="628650" y="1521151"/>
          <a:ext cx="7833645" cy="456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533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628650" y="1298961"/>
            <a:ext cx="7925690" cy="5016381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3780980" cy="82273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7487" y="1521152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내용을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14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9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A581-870A-4FDA-A4FB-E3AB6F7D3949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70838-2F25-4104-A544-22C4F7082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32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부제목을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553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11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09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787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03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520" y="1958194"/>
            <a:ext cx="4597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b="1" dirty="0" smtClean="0">
                <a:solidFill>
                  <a:schemeClr val="bg1"/>
                </a:solidFill>
              </a:rPr>
              <a:t>Thanks you!</a:t>
            </a:r>
            <a:endParaRPr lang="ko-KR" alt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03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23</Words>
  <Application>Microsoft Office PowerPoint</Application>
  <PresentationFormat>화면 슬라이드 쇼(4:3)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Office 테마</vt:lpstr>
      <vt:lpstr>제목을 입력하세요.</vt:lpstr>
      <vt:lpstr>목차를 입력하세요.</vt:lpstr>
      <vt:lpstr>PowerPoint 프레젠테이션</vt:lpstr>
      <vt:lpstr>제목을 입력하세요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4</cp:revision>
  <dcterms:created xsi:type="dcterms:W3CDTF">2021-01-13T23:51:36Z</dcterms:created>
  <dcterms:modified xsi:type="dcterms:W3CDTF">2021-01-14T00:24:16Z</dcterms:modified>
</cp:coreProperties>
</file>