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328433" y="2373511"/>
            <a:ext cx="6487134" cy="122693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DA0B-AACD-4EED-B56A-D6A58ADE704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54A0-2574-4744-BB07-B3BBBF1BA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428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DA0B-AACD-4EED-B56A-D6A58ADE704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54A0-2574-4744-BB07-B3BBBF1BA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54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DA0B-AACD-4EED-B56A-D6A58ADE704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54A0-2574-4744-BB07-B3BBBF1BA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0301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DA0B-AACD-4EED-B56A-D6A58ADE704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54A0-2574-4744-BB07-B3BBBF1BA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302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DA0B-AACD-4EED-B56A-D6A58ADE704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54A0-2574-4744-BB07-B3BBBF1BA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636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DA0B-AACD-4EED-B56A-D6A58ADE704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54A0-2574-4744-BB07-B3BBBF1BA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345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DA0B-AACD-4EED-B56A-D6A58ADE704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54A0-2574-4744-BB07-B3BBBF1BA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237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DA0B-AACD-4EED-B56A-D6A58ADE704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54A0-2574-4744-BB07-B3BBBF1BAD5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Rectangle 82"/>
          <p:cNvSpPr>
            <a:spLocks noChangeArrowheads="1"/>
          </p:cNvSpPr>
          <p:nvPr userDrawn="1"/>
        </p:nvSpPr>
        <p:spPr bwMode="auto">
          <a:xfrm>
            <a:off x="1942009" y="388094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F8F8F8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3000" b="1" dirty="0">
                <a:solidFill>
                  <a:srgbClr val="0D19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다음_Regular" pitchFamily="2" charset="-127"/>
                <a:ea typeface="다음_Regular" pitchFamily="2" charset="-127"/>
              </a:rPr>
              <a:t>ADD SUB TITLE</a:t>
            </a:r>
          </a:p>
        </p:txBody>
      </p:sp>
      <p:pic>
        <p:nvPicPr>
          <p:cNvPr id="7" name="Picture 94" descr="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029" b="86780"/>
          <a:stretch>
            <a:fillRect/>
          </a:stretch>
        </p:blipFill>
        <p:spPr bwMode="auto">
          <a:xfrm>
            <a:off x="827584" y="116632"/>
            <a:ext cx="1185862" cy="90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reeform 117"/>
          <p:cNvSpPr>
            <a:spLocks/>
          </p:cNvSpPr>
          <p:nvPr userDrawn="1"/>
        </p:nvSpPr>
        <p:spPr bwMode="auto">
          <a:xfrm>
            <a:off x="2631827" y="2006302"/>
            <a:ext cx="4241800" cy="1577975"/>
          </a:xfrm>
          <a:custGeom>
            <a:avLst/>
            <a:gdLst>
              <a:gd name="T0" fmla="*/ 2132 w 2132"/>
              <a:gd name="T1" fmla="*/ 0 h 994"/>
              <a:gd name="T2" fmla="*/ 2132 w 2132"/>
              <a:gd name="T3" fmla="*/ 382 h 994"/>
              <a:gd name="T4" fmla="*/ 0 w 2132"/>
              <a:gd name="T5" fmla="*/ 994 h 994"/>
              <a:gd name="T6" fmla="*/ 0 w 2132"/>
              <a:gd name="T7" fmla="*/ 611 h 994"/>
              <a:gd name="T8" fmla="*/ 2132 w 2132"/>
              <a:gd name="T9" fmla="*/ 0 h 9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32" h="994">
                <a:moveTo>
                  <a:pt x="2132" y="0"/>
                </a:moveTo>
                <a:lnTo>
                  <a:pt x="2132" y="382"/>
                </a:lnTo>
                <a:lnTo>
                  <a:pt x="0" y="994"/>
                </a:lnTo>
                <a:lnTo>
                  <a:pt x="0" y="611"/>
                </a:lnTo>
                <a:lnTo>
                  <a:pt x="2132" y="0"/>
                </a:lnTo>
                <a:close/>
              </a:path>
            </a:pathLst>
          </a:custGeom>
          <a:solidFill>
            <a:srgbClr val="7BAE16"/>
          </a:solidFill>
          <a:ln w="0">
            <a:solidFill>
              <a:srgbClr val="73A41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9" name="Freeform 118"/>
          <p:cNvSpPr>
            <a:spLocks/>
          </p:cNvSpPr>
          <p:nvPr userDrawn="1"/>
        </p:nvSpPr>
        <p:spPr bwMode="auto">
          <a:xfrm>
            <a:off x="2631827" y="2971502"/>
            <a:ext cx="4241800" cy="1579563"/>
          </a:xfrm>
          <a:custGeom>
            <a:avLst/>
            <a:gdLst>
              <a:gd name="T0" fmla="*/ 2132 w 2132"/>
              <a:gd name="T1" fmla="*/ 0 h 995"/>
              <a:gd name="T2" fmla="*/ 2132 w 2132"/>
              <a:gd name="T3" fmla="*/ 383 h 995"/>
              <a:gd name="T4" fmla="*/ 0 w 2132"/>
              <a:gd name="T5" fmla="*/ 995 h 995"/>
              <a:gd name="T6" fmla="*/ 0 w 2132"/>
              <a:gd name="T7" fmla="*/ 611 h 995"/>
              <a:gd name="T8" fmla="*/ 2132 w 2132"/>
              <a:gd name="T9" fmla="*/ 0 h 9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32" h="995">
                <a:moveTo>
                  <a:pt x="2132" y="0"/>
                </a:moveTo>
                <a:lnTo>
                  <a:pt x="2132" y="383"/>
                </a:lnTo>
                <a:lnTo>
                  <a:pt x="0" y="995"/>
                </a:lnTo>
                <a:lnTo>
                  <a:pt x="0" y="611"/>
                </a:lnTo>
                <a:lnTo>
                  <a:pt x="2132" y="0"/>
                </a:lnTo>
                <a:close/>
              </a:path>
            </a:pathLst>
          </a:custGeom>
          <a:solidFill>
            <a:srgbClr val="7BAE16"/>
          </a:solidFill>
          <a:ln w="0">
            <a:solidFill>
              <a:srgbClr val="73A41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0" name="Rectangle 120"/>
          <p:cNvSpPr>
            <a:spLocks noChangeArrowheads="1"/>
          </p:cNvSpPr>
          <p:nvPr userDrawn="1"/>
        </p:nvSpPr>
        <p:spPr bwMode="auto">
          <a:xfrm>
            <a:off x="4589214" y="5381327"/>
            <a:ext cx="333375" cy="460375"/>
          </a:xfrm>
          <a:prstGeom prst="rect">
            <a:avLst/>
          </a:prstGeom>
          <a:solidFill>
            <a:srgbClr val="C0C0C0"/>
          </a:solidFill>
          <a:ln w="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1" name="Freeform 121"/>
          <p:cNvSpPr>
            <a:spLocks/>
          </p:cNvSpPr>
          <p:nvPr userDrawn="1"/>
        </p:nvSpPr>
        <p:spPr bwMode="auto">
          <a:xfrm>
            <a:off x="4498727" y="5103515"/>
            <a:ext cx="512762" cy="277812"/>
          </a:xfrm>
          <a:custGeom>
            <a:avLst/>
            <a:gdLst>
              <a:gd name="T0" fmla="*/ 0 w 323"/>
              <a:gd name="T1" fmla="*/ 0 h 175"/>
              <a:gd name="T2" fmla="*/ 323 w 323"/>
              <a:gd name="T3" fmla="*/ 0 h 175"/>
              <a:gd name="T4" fmla="*/ 267 w 323"/>
              <a:gd name="T5" fmla="*/ 175 h 175"/>
              <a:gd name="T6" fmla="*/ 57 w 323"/>
              <a:gd name="T7" fmla="*/ 175 h 175"/>
              <a:gd name="T8" fmla="*/ 0 w 323"/>
              <a:gd name="T9" fmla="*/ 0 h 1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175">
                <a:moveTo>
                  <a:pt x="0" y="0"/>
                </a:moveTo>
                <a:lnTo>
                  <a:pt x="323" y="0"/>
                </a:lnTo>
                <a:lnTo>
                  <a:pt x="267" y="175"/>
                </a:lnTo>
                <a:lnTo>
                  <a:pt x="57" y="175"/>
                </a:lnTo>
                <a:lnTo>
                  <a:pt x="0" y="0"/>
                </a:lnTo>
                <a:close/>
              </a:path>
            </a:pathLst>
          </a:custGeom>
          <a:solidFill>
            <a:srgbClr val="969696"/>
          </a:solidFill>
          <a:ln w="0" cap="flat" cmpd="sng">
            <a:solidFill>
              <a:srgbClr val="969696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2" name="Rectangle 119"/>
          <p:cNvSpPr>
            <a:spLocks noChangeArrowheads="1"/>
          </p:cNvSpPr>
          <p:nvPr userDrawn="1"/>
        </p:nvSpPr>
        <p:spPr bwMode="auto">
          <a:xfrm>
            <a:off x="4498727" y="1988840"/>
            <a:ext cx="512762" cy="3114675"/>
          </a:xfrm>
          <a:prstGeom prst="rect">
            <a:avLst/>
          </a:prstGeom>
          <a:solidFill>
            <a:srgbClr val="B2B2B2"/>
          </a:solidFill>
          <a:ln w="0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3" name="Rectangle 122"/>
          <p:cNvSpPr>
            <a:spLocks noChangeArrowheads="1"/>
          </p:cNvSpPr>
          <p:nvPr userDrawn="1"/>
        </p:nvSpPr>
        <p:spPr bwMode="auto">
          <a:xfrm>
            <a:off x="2631827" y="2976265"/>
            <a:ext cx="4241800" cy="608012"/>
          </a:xfrm>
          <a:prstGeom prst="rect">
            <a:avLst/>
          </a:prstGeom>
          <a:solidFill>
            <a:srgbClr val="589127"/>
          </a:solidFill>
          <a:ln w="0">
            <a:solidFill>
              <a:srgbClr val="73A415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4" name="Rectangle 123"/>
          <p:cNvSpPr>
            <a:spLocks noChangeArrowheads="1"/>
          </p:cNvSpPr>
          <p:nvPr userDrawn="1"/>
        </p:nvSpPr>
        <p:spPr bwMode="auto">
          <a:xfrm>
            <a:off x="3301752" y="2976265"/>
            <a:ext cx="2876550" cy="608012"/>
          </a:xfrm>
          <a:prstGeom prst="rect">
            <a:avLst/>
          </a:prstGeom>
          <a:solidFill>
            <a:srgbClr val="DDDDDD"/>
          </a:solidFill>
          <a:ln w="0" algn="ctr">
            <a:solidFill>
              <a:srgbClr val="DDDDD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5" name="Freeform 124"/>
          <p:cNvSpPr>
            <a:spLocks/>
          </p:cNvSpPr>
          <p:nvPr userDrawn="1"/>
        </p:nvSpPr>
        <p:spPr bwMode="auto">
          <a:xfrm>
            <a:off x="2371477" y="2006302"/>
            <a:ext cx="4502150" cy="606425"/>
          </a:xfrm>
          <a:custGeom>
            <a:avLst/>
            <a:gdLst>
              <a:gd name="T0" fmla="*/ 136 w 2263"/>
              <a:gd name="T1" fmla="*/ 0 h 382"/>
              <a:gd name="T2" fmla="*/ 2263 w 2263"/>
              <a:gd name="T3" fmla="*/ 0 h 382"/>
              <a:gd name="T4" fmla="*/ 2263 w 2263"/>
              <a:gd name="T5" fmla="*/ 382 h 382"/>
              <a:gd name="T6" fmla="*/ 136 w 2263"/>
              <a:gd name="T7" fmla="*/ 382 h 382"/>
              <a:gd name="T8" fmla="*/ 0 w 2263"/>
              <a:gd name="T9" fmla="*/ 190 h 382"/>
              <a:gd name="T10" fmla="*/ 136 w 2263"/>
              <a:gd name="T11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63" h="382">
                <a:moveTo>
                  <a:pt x="136" y="0"/>
                </a:moveTo>
                <a:lnTo>
                  <a:pt x="2263" y="0"/>
                </a:lnTo>
                <a:lnTo>
                  <a:pt x="2263" y="382"/>
                </a:lnTo>
                <a:lnTo>
                  <a:pt x="136" y="382"/>
                </a:lnTo>
                <a:lnTo>
                  <a:pt x="0" y="190"/>
                </a:lnTo>
                <a:lnTo>
                  <a:pt x="136" y="0"/>
                </a:lnTo>
                <a:close/>
              </a:path>
            </a:pathLst>
          </a:custGeom>
          <a:solidFill>
            <a:srgbClr val="DDDDDD"/>
          </a:solidFill>
          <a:ln w="0" cap="flat" cmpd="sng">
            <a:solidFill>
              <a:srgbClr val="DDDDDD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6" name="Freeform 125"/>
          <p:cNvSpPr>
            <a:spLocks/>
          </p:cNvSpPr>
          <p:nvPr userDrawn="1"/>
        </p:nvSpPr>
        <p:spPr bwMode="auto">
          <a:xfrm>
            <a:off x="2371477" y="2006302"/>
            <a:ext cx="1627187" cy="606425"/>
          </a:xfrm>
          <a:custGeom>
            <a:avLst/>
            <a:gdLst>
              <a:gd name="T0" fmla="*/ 136 w 818"/>
              <a:gd name="T1" fmla="*/ 0 h 382"/>
              <a:gd name="T2" fmla="*/ 818 w 818"/>
              <a:gd name="T3" fmla="*/ 0 h 382"/>
              <a:gd name="T4" fmla="*/ 818 w 818"/>
              <a:gd name="T5" fmla="*/ 382 h 382"/>
              <a:gd name="T6" fmla="*/ 136 w 818"/>
              <a:gd name="T7" fmla="*/ 382 h 382"/>
              <a:gd name="T8" fmla="*/ 0 w 818"/>
              <a:gd name="T9" fmla="*/ 190 h 382"/>
              <a:gd name="T10" fmla="*/ 136 w 818"/>
              <a:gd name="T11" fmla="*/ 0 h 3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18" h="382">
                <a:moveTo>
                  <a:pt x="136" y="0"/>
                </a:moveTo>
                <a:lnTo>
                  <a:pt x="818" y="0"/>
                </a:lnTo>
                <a:lnTo>
                  <a:pt x="818" y="382"/>
                </a:lnTo>
                <a:lnTo>
                  <a:pt x="136" y="382"/>
                </a:lnTo>
                <a:lnTo>
                  <a:pt x="0" y="190"/>
                </a:lnTo>
                <a:lnTo>
                  <a:pt x="136" y="0"/>
                </a:lnTo>
                <a:close/>
              </a:path>
            </a:pathLst>
          </a:custGeom>
          <a:solidFill>
            <a:srgbClr val="589127"/>
          </a:solidFill>
          <a:ln w="0">
            <a:solidFill>
              <a:srgbClr val="73A41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7" name="Freeform 126"/>
          <p:cNvSpPr>
            <a:spLocks/>
          </p:cNvSpPr>
          <p:nvPr userDrawn="1"/>
        </p:nvSpPr>
        <p:spPr bwMode="auto">
          <a:xfrm>
            <a:off x="2631827" y="3941465"/>
            <a:ext cx="4502150" cy="609600"/>
          </a:xfrm>
          <a:custGeom>
            <a:avLst/>
            <a:gdLst>
              <a:gd name="T0" fmla="*/ 0 w 2263"/>
              <a:gd name="T1" fmla="*/ 0 h 384"/>
              <a:gd name="T2" fmla="*/ 2127 w 2263"/>
              <a:gd name="T3" fmla="*/ 0 h 384"/>
              <a:gd name="T4" fmla="*/ 2263 w 2263"/>
              <a:gd name="T5" fmla="*/ 192 h 384"/>
              <a:gd name="T6" fmla="*/ 2127 w 2263"/>
              <a:gd name="T7" fmla="*/ 384 h 384"/>
              <a:gd name="T8" fmla="*/ 0 w 2263"/>
              <a:gd name="T9" fmla="*/ 384 h 384"/>
              <a:gd name="T10" fmla="*/ 0 w 2263"/>
              <a:gd name="T11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63" h="384">
                <a:moveTo>
                  <a:pt x="0" y="0"/>
                </a:moveTo>
                <a:lnTo>
                  <a:pt x="2127" y="0"/>
                </a:lnTo>
                <a:lnTo>
                  <a:pt x="2263" y="192"/>
                </a:lnTo>
                <a:lnTo>
                  <a:pt x="2127" y="384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w="0" cap="flat" cmpd="sng">
            <a:solidFill>
              <a:srgbClr val="DDDDDD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" name="Freeform 127"/>
          <p:cNvSpPr>
            <a:spLocks/>
          </p:cNvSpPr>
          <p:nvPr userDrawn="1"/>
        </p:nvSpPr>
        <p:spPr bwMode="auto">
          <a:xfrm>
            <a:off x="5506789" y="3941465"/>
            <a:ext cx="1627188" cy="609600"/>
          </a:xfrm>
          <a:custGeom>
            <a:avLst/>
            <a:gdLst>
              <a:gd name="T0" fmla="*/ 0 w 818"/>
              <a:gd name="T1" fmla="*/ 0 h 384"/>
              <a:gd name="T2" fmla="*/ 682 w 818"/>
              <a:gd name="T3" fmla="*/ 0 h 384"/>
              <a:gd name="T4" fmla="*/ 818 w 818"/>
              <a:gd name="T5" fmla="*/ 192 h 384"/>
              <a:gd name="T6" fmla="*/ 682 w 818"/>
              <a:gd name="T7" fmla="*/ 384 h 384"/>
              <a:gd name="T8" fmla="*/ 0 w 818"/>
              <a:gd name="T9" fmla="*/ 384 h 384"/>
              <a:gd name="T10" fmla="*/ 0 w 818"/>
              <a:gd name="T11" fmla="*/ 0 h 3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18" h="384">
                <a:moveTo>
                  <a:pt x="0" y="0"/>
                </a:moveTo>
                <a:lnTo>
                  <a:pt x="682" y="0"/>
                </a:lnTo>
                <a:lnTo>
                  <a:pt x="818" y="192"/>
                </a:lnTo>
                <a:lnTo>
                  <a:pt x="682" y="384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rgbClr val="589127"/>
          </a:solidFill>
          <a:ln w="0">
            <a:solidFill>
              <a:srgbClr val="73A41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9" name="Rectangle 304"/>
          <p:cNvSpPr>
            <a:spLocks noChangeArrowheads="1"/>
          </p:cNvSpPr>
          <p:nvPr userDrawn="1"/>
        </p:nvSpPr>
        <p:spPr bwMode="auto">
          <a:xfrm>
            <a:off x="4084389" y="2085677"/>
            <a:ext cx="273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lang="en-US" altLang="ko-KR" sz="1200" b="1">
                <a:latin typeface="맑은 고딕" pitchFamily="50" charset="-127"/>
                <a:ea typeface="맑은 고딕" pitchFamily="50" charset="-127"/>
              </a:rPr>
              <a:t>Your this wants in this place to write the contents which. </a:t>
            </a:r>
          </a:p>
        </p:txBody>
      </p:sp>
      <p:sp>
        <p:nvSpPr>
          <p:cNvPr id="20" name="Rectangle 304"/>
          <p:cNvSpPr>
            <a:spLocks noChangeArrowheads="1"/>
          </p:cNvSpPr>
          <p:nvPr userDrawn="1"/>
        </p:nvSpPr>
        <p:spPr bwMode="auto">
          <a:xfrm>
            <a:off x="2454027" y="2095202"/>
            <a:ext cx="1512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en-US" altLang="ko-KR" sz="20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21" name="Rectangle 53"/>
          <p:cNvSpPr>
            <a:spLocks noChangeArrowheads="1"/>
          </p:cNvSpPr>
          <p:nvPr userDrawn="1"/>
        </p:nvSpPr>
        <p:spPr bwMode="auto">
          <a:xfrm>
            <a:off x="2746127" y="303024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4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</a:t>
            </a:r>
          </a:p>
        </p:txBody>
      </p:sp>
      <p:sp>
        <p:nvSpPr>
          <p:cNvPr id="22" name="Rectangle 304"/>
          <p:cNvSpPr>
            <a:spLocks noChangeArrowheads="1"/>
          </p:cNvSpPr>
          <p:nvPr userDrawn="1"/>
        </p:nvSpPr>
        <p:spPr bwMode="auto">
          <a:xfrm>
            <a:off x="5470277" y="4030365"/>
            <a:ext cx="1512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en-US" altLang="ko-KR" sz="20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SUBJECT</a:t>
            </a:r>
          </a:p>
        </p:txBody>
      </p:sp>
      <p:sp>
        <p:nvSpPr>
          <p:cNvPr id="23" name="Rectangle 53"/>
          <p:cNvSpPr>
            <a:spLocks noChangeArrowheads="1"/>
          </p:cNvSpPr>
          <p:nvPr userDrawn="1"/>
        </p:nvSpPr>
        <p:spPr bwMode="auto">
          <a:xfrm>
            <a:off x="6352927" y="303024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400" b="1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B</a:t>
            </a:r>
          </a:p>
        </p:txBody>
      </p:sp>
      <p:sp>
        <p:nvSpPr>
          <p:cNvPr id="24" name="Rectangle 304"/>
          <p:cNvSpPr>
            <a:spLocks noChangeArrowheads="1"/>
          </p:cNvSpPr>
          <p:nvPr userDrawn="1"/>
        </p:nvSpPr>
        <p:spPr bwMode="auto">
          <a:xfrm>
            <a:off x="3416052" y="3055640"/>
            <a:ext cx="273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1200" b="1">
                <a:latin typeface="맑은 고딕" pitchFamily="50" charset="-127"/>
                <a:ea typeface="맑은 고딕" pitchFamily="50" charset="-127"/>
              </a:rPr>
              <a:t>Your this wants in this place to write the contents which. </a:t>
            </a:r>
          </a:p>
        </p:txBody>
      </p:sp>
      <p:sp>
        <p:nvSpPr>
          <p:cNvPr id="25" name="Rectangle 304"/>
          <p:cNvSpPr>
            <a:spLocks noChangeArrowheads="1"/>
          </p:cNvSpPr>
          <p:nvPr userDrawn="1"/>
        </p:nvSpPr>
        <p:spPr bwMode="auto">
          <a:xfrm>
            <a:off x="2708027" y="4028777"/>
            <a:ext cx="2736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r>
              <a:rPr lang="en-US" altLang="ko-KR" sz="1200" b="1">
                <a:latin typeface="맑은 고딕" pitchFamily="50" charset="-127"/>
                <a:ea typeface="맑은 고딕" pitchFamily="50" charset="-127"/>
              </a:rPr>
              <a:t>Your this wants in this place to write the contents which. </a:t>
            </a:r>
          </a:p>
        </p:txBody>
      </p:sp>
      <p:sp>
        <p:nvSpPr>
          <p:cNvPr id="26" name="Rectangle 304"/>
          <p:cNvSpPr>
            <a:spLocks noChangeArrowheads="1"/>
          </p:cNvSpPr>
          <p:nvPr userDrawn="1"/>
        </p:nvSpPr>
        <p:spPr bwMode="auto">
          <a:xfrm>
            <a:off x="7057777" y="2104727"/>
            <a:ext cx="1690687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24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3200" b="1">
              <a:latin typeface="맑은 고딕" pitchFamily="50" charset="-127"/>
              <a:ea typeface="맑은 고딕" pitchFamily="50" charset="-127"/>
            </a:endParaRPr>
          </a:p>
          <a:p>
            <a:pPr algn="l" eaLnBrk="1" hangingPunct="1"/>
            <a:r>
              <a:rPr lang="en-US" altLang="ko-KR" sz="11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7" name="Rectangle 304"/>
          <p:cNvSpPr>
            <a:spLocks noChangeArrowheads="1"/>
          </p:cNvSpPr>
          <p:nvPr userDrawn="1"/>
        </p:nvSpPr>
        <p:spPr bwMode="auto">
          <a:xfrm>
            <a:off x="725239" y="2961977"/>
            <a:ext cx="1690688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r" eaLnBrk="1" hangingPunct="1"/>
            <a:r>
              <a:rPr kumimoji="0" lang="en-US" altLang="ko-KR" sz="2400" b="1">
                <a:latin typeface="맑은 고딕" pitchFamily="50" charset="-127"/>
                <a:ea typeface="맑은 고딕" pitchFamily="50" charset="-127"/>
              </a:rPr>
              <a:t>TEXT</a:t>
            </a:r>
            <a:endParaRPr kumimoji="0" lang="en-US" altLang="ko-KR" sz="3200" b="1">
              <a:latin typeface="맑은 고딕" pitchFamily="50" charset="-127"/>
              <a:ea typeface="맑은 고딕" pitchFamily="50" charset="-127"/>
            </a:endParaRPr>
          </a:p>
          <a:p>
            <a:pPr algn="r" eaLnBrk="1" hangingPunct="1"/>
            <a:r>
              <a:rPr lang="en-US" altLang="ko-KR" sz="1100" b="1">
                <a:latin typeface="맑은 고딕" pitchFamily="50" charset="-127"/>
                <a:ea typeface="맑은 고딕" pitchFamily="50" charset="-127"/>
              </a:rPr>
              <a:t>Your this wants in this place to write the contents which. Your this wanting what is the enemy is a possibility. </a:t>
            </a:r>
          </a:p>
        </p:txBody>
      </p:sp>
      <p:sp>
        <p:nvSpPr>
          <p:cNvPr id="28" name="Rectangle 304"/>
          <p:cNvSpPr>
            <a:spLocks noChangeArrowheads="1"/>
          </p:cNvSpPr>
          <p:nvPr userDrawn="1"/>
        </p:nvSpPr>
        <p:spPr bwMode="auto">
          <a:xfrm>
            <a:off x="2195736" y="1101303"/>
            <a:ext cx="528161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1400" b="1" dirty="0">
                <a:solidFill>
                  <a:srgbClr val="0D1915"/>
                </a:solidFill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 dirty="0">
                <a:solidFill>
                  <a:srgbClr val="0D1915"/>
                </a:solidFill>
              </a:rPr>
              <a:t> </a:t>
            </a:r>
          </a:p>
          <a:p>
            <a:pPr algn="l" eaLnBrk="1" hangingPunct="1"/>
            <a:r>
              <a:rPr lang="en-US" altLang="ko-KR" sz="1000" dirty="0">
                <a:solidFill>
                  <a:srgbClr val="0D1915"/>
                </a:solidFill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</p:spTree>
    <p:extLst>
      <p:ext uri="{BB962C8B-B14F-4D97-AF65-F5344CB8AC3E}">
        <p14:creationId xmlns:p14="http://schemas.microsoft.com/office/powerpoint/2010/main" val="264438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DA0B-AACD-4EED-B56A-D6A58ADE704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54A0-2574-4744-BB07-B3BBBF1BAD53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Line 131"/>
          <p:cNvSpPr>
            <a:spLocks noChangeShapeType="1"/>
          </p:cNvSpPr>
          <p:nvPr userDrawn="1"/>
        </p:nvSpPr>
        <p:spPr bwMode="auto">
          <a:xfrm>
            <a:off x="1701874" y="1875631"/>
            <a:ext cx="6624638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" name="Line 132"/>
          <p:cNvSpPr>
            <a:spLocks noChangeShapeType="1"/>
          </p:cNvSpPr>
          <p:nvPr userDrawn="1"/>
        </p:nvSpPr>
        <p:spPr bwMode="auto">
          <a:xfrm>
            <a:off x="1485974" y="3310731"/>
            <a:ext cx="6192838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7" name="Freeform 122"/>
          <p:cNvSpPr>
            <a:spLocks/>
          </p:cNvSpPr>
          <p:nvPr userDrawn="1"/>
        </p:nvSpPr>
        <p:spPr bwMode="auto">
          <a:xfrm>
            <a:off x="2936949" y="1953418"/>
            <a:ext cx="1346200" cy="1282700"/>
          </a:xfrm>
          <a:custGeom>
            <a:avLst/>
            <a:gdLst>
              <a:gd name="T0" fmla="*/ 808 w 848"/>
              <a:gd name="T1" fmla="*/ 0 h 808"/>
              <a:gd name="T2" fmla="*/ 480 w 848"/>
              <a:gd name="T3" fmla="*/ 24 h 808"/>
              <a:gd name="T4" fmla="*/ 336 w 848"/>
              <a:gd name="T5" fmla="*/ 32 h 808"/>
              <a:gd name="T6" fmla="*/ 216 w 848"/>
              <a:gd name="T7" fmla="*/ 96 h 808"/>
              <a:gd name="T8" fmla="*/ 144 w 848"/>
              <a:gd name="T9" fmla="*/ 152 h 808"/>
              <a:gd name="T10" fmla="*/ 96 w 848"/>
              <a:gd name="T11" fmla="*/ 184 h 808"/>
              <a:gd name="T12" fmla="*/ 72 w 848"/>
              <a:gd name="T13" fmla="*/ 200 h 808"/>
              <a:gd name="T14" fmla="*/ 16 w 848"/>
              <a:gd name="T15" fmla="*/ 272 h 808"/>
              <a:gd name="T16" fmla="*/ 0 w 848"/>
              <a:gd name="T17" fmla="*/ 320 h 808"/>
              <a:gd name="T18" fmla="*/ 104 w 848"/>
              <a:gd name="T19" fmla="*/ 680 h 808"/>
              <a:gd name="T20" fmla="*/ 120 w 848"/>
              <a:gd name="T21" fmla="*/ 704 h 808"/>
              <a:gd name="T22" fmla="*/ 216 w 848"/>
              <a:gd name="T23" fmla="*/ 744 h 808"/>
              <a:gd name="T24" fmla="*/ 336 w 848"/>
              <a:gd name="T25" fmla="*/ 808 h 808"/>
              <a:gd name="T26" fmla="*/ 552 w 848"/>
              <a:gd name="T27" fmla="*/ 776 h 808"/>
              <a:gd name="T28" fmla="*/ 720 w 848"/>
              <a:gd name="T29" fmla="*/ 664 h 808"/>
              <a:gd name="T30" fmla="*/ 768 w 848"/>
              <a:gd name="T31" fmla="*/ 568 h 808"/>
              <a:gd name="T32" fmla="*/ 848 w 848"/>
              <a:gd name="T33" fmla="*/ 200 h 808"/>
              <a:gd name="T34" fmla="*/ 808 w 848"/>
              <a:gd name="T35" fmla="*/ 0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48" h="808">
                <a:moveTo>
                  <a:pt x="808" y="0"/>
                </a:moveTo>
                <a:cubicBezTo>
                  <a:pt x="692" y="12"/>
                  <a:pt x="590" y="38"/>
                  <a:pt x="480" y="24"/>
                </a:cubicBezTo>
                <a:cubicBezTo>
                  <a:pt x="432" y="27"/>
                  <a:pt x="384" y="27"/>
                  <a:pt x="336" y="32"/>
                </a:cubicBezTo>
                <a:cubicBezTo>
                  <a:pt x="299" y="36"/>
                  <a:pt x="251" y="77"/>
                  <a:pt x="216" y="96"/>
                </a:cubicBezTo>
                <a:cubicBezTo>
                  <a:pt x="123" y="147"/>
                  <a:pt x="202" y="107"/>
                  <a:pt x="144" y="152"/>
                </a:cubicBezTo>
                <a:cubicBezTo>
                  <a:pt x="129" y="164"/>
                  <a:pt x="112" y="173"/>
                  <a:pt x="96" y="184"/>
                </a:cubicBezTo>
                <a:cubicBezTo>
                  <a:pt x="88" y="189"/>
                  <a:pt x="72" y="200"/>
                  <a:pt x="72" y="200"/>
                </a:cubicBezTo>
                <a:cubicBezTo>
                  <a:pt x="55" y="225"/>
                  <a:pt x="28" y="244"/>
                  <a:pt x="16" y="272"/>
                </a:cubicBezTo>
                <a:cubicBezTo>
                  <a:pt x="9" y="287"/>
                  <a:pt x="0" y="320"/>
                  <a:pt x="0" y="320"/>
                </a:cubicBezTo>
                <a:cubicBezTo>
                  <a:pt x="13" y="476"/>
                  <a:pt x="6" y="562"/>
                  <a:pt x="104" y="680"/>
                </a:cubicBezTo>
                <a:cubicBezTo>
                  <a:pt x="110" y="687"/>
                  <a:pt x="112" y="698"/>
                  <a:pt x="120" y="704"/>
                </a:cubicBezTo>
                <a:cubicBezTo>
                  <a:pt x="145" y="724"/>
                  <a:pt x="191" y="727"/>
                  <a:pt x="216" y="744"/>
                </a:cubicBezTo>
                <a:cubicBezTo>
                  <a:pt x="254" y="769"/>
                  <a:pt x="298" y="783"/>
                  <a:pt x="336" y="808"/>
                </a:cubicBezTo>
                <a:cubicBezTo>
                  <a:pt x="409" y="796"/>
                  <a:pt x="478" y="783"/>
                  <a:pt x="552" y="776"/>
                </a:cubicBezTo>
                <a:cubicBezTo>
                  <a:pt x="627" y="751"/>
                  <a:pt x="656" y="706"/>
                  <a:pt x="720" y="664"/>
                </a:cubicBezTo>
                <a:cubicBezTo>
                  <a:pt x="732" y="629"/>
                  <a:pt x="753" y="601"/>
                  <a:pt x="768" y="568"/>
                </a:cubicBezTo>
                <a:cubicBezTo>
                  <a:pt x="818" y="455"/>
                  <a:pt x="834" y="322"/>
                  <a:pt x="848" y="200"/>
                </a:cubicBezTo>
                <a:cubicBezTo>
                  <a:pt x="826" y="135"/>
                  <a:pt x="839" y="62"/>
                  <a:pt x="80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" name="Freeform 123"/>
          <p:cNvSpPr>
            <a:spLocks/>
          </p:cNvSpPr>
          <p:nvPr userDrawn="1"/>
        </p:nvSpPr>
        <p:spPr bwMode="auto">
          <a:xfrm>
            <a:off x="4930849" y="1953418"/>
            <a:ext cx="1346200" cy="1282700"/>
          </a:xfrm>
          <a:custGeom>
            <a:avLst/>
            <a:gdLst>
              <a:gd name="T0" fmla="*/ 808 w 848"/>
              <a:gd name="T1" fmla="*/ 0 h 808"/>
              <a:gd name="T2" fmla="*/ 480 w 848"/>
              <a:gd name="T3" fmla="*/ 24 h 808"/>
              <a:gd name="T4" fmla="*/ 336 w 848"/>
              <a:gd name="T5" fmla="*/ 32 h 808"/>
              <a:gd name="T6" fmla="*/ 216 w 848"/>
              <a:gd name="T7" fmla="*/ 96 h 808"/>
              <a:gd name="T8" fmla="*/ 144 w 848"/>
              <a:gd name="T9" fmla="*/ 152 h 808"/>
              <a:gd name="T10" fmla="*/ 96 w 848"/>
              <a:gd name="T11" fmla="*/ 184 h 808"/>
              <a:gd name="T12" fmla="*/ 72 w 848"/>
              <a:gd name="T13" fmla="*/ 200 h 808"/>
              <a:gd name="T14" fmla="*/ 16 w 848"/>
              <a:gd name="T15" fmla="*/ 272 h 808"/>
              <a:gd name="T16" fmla="*/ 0 w 848"/>
              <a:gd name="T17" fmla="*/ 320 h 808"/>
              <a:gd name="T18" fmla="*/ 104 w 848"/>
              <a:gd name="T19" fmla="*/ 680 h 808"/>
              <a:gd name="T20" fmla="*/ 120 w 848"/>
              <a:gd name="T21" fmla="*/ 704 h 808"/>
              <a:gd name="T22" fmla="*/ 216 w 848"/>
              <a:gd name="T23" fmla="*/ 744 h 808"/>
              <a:gd name="T24" fmla="*/ 336 w 848"/>
              <a:gd name="T25" fmla="*/ 808 h 808"/>
              <a:gd name="T26" fmla="*/ 552 w 848"/>
              <a:gd name="T27" fmla="*/ 776 h 808"/>
              <a:gd name="T28" fmla="*/ 720 w 848"/>
              <a:gd name="T29" fmla="*/ 664 h 808"/>
              <a:gd name="T30" fmla="*/ 768 w 848"/>
              <a:gd name="T31" fmla="*/ 568 h 808"/>
              <a:gd name="T32" fmla="*/ 848 w 848"/>
              <a:gd name="T33" fmla="*/ 200 h 808"/>
              <a:gd name="T34" fmla="*/ 808 w 848"/>
              <a:gd name="T35" fmla="*/ 0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48" h="808">
                <a:moveTo>
                  <a:pt x="808" y="0"/>
                </a:moveTo>
                <a:cubicBezTo>
                  <a:pt x="692" y="12"/>
                  <a:pt x="590" y="38"/>
                  <a:pt x="480" y="24"/>
                </a:cubicBezTo>
                <a:cubicBezTo>
                  <a:pt x="432" y="27"/>
                  <a:pt x="384" y="27"/>
                  <a:pt x="336" y="32"/>
                </a:cubicBezTo>
                <a:cubicBezTo>
                  <a:pt x="299" y="36"/>
                  <a:pt x="251" y="77"/>
                  <a:pt x="216" y="96"/>
                </a:cubicBezTo>
                <a:cubicBezTo>
                  <a:pt x="123" y="147"/>
                  <a:pt x="202" y="107"/>
                  <a:pt x="144" y="152"/>
                </a:cubicBezTo>
                <a:cubicBezTo>
                  <a:pt x="129" y="164"/>
                  <a:pt x="112" y="173"/>
                  <a:pt x="96" y="184"/>
                </a:cubicBezTo>
                <a:cubicBezTo>
                  <a:pt x="88" y="189"/>
                  <a:pt x="72" y="200"/>
                  <a:pt x="72" y="200"/>
                </a:cubicBezTo>
                <a:cubicBezTo>
                  <a:pt x="55" y="225"/>
                  <a:pt x="28" y="244"/>
                  <a:pt x="16" y="272"/>
                </a:cubicBezTo>
                <a:cubicBezTo>
                  <a:pt x="9" y="287"/>
                  <a:pt x="0" y="320"/>
                  <a:pt x="0" y="320"/>
                </a:cubicBezTo>
                <a:cubicBezTo>
                  <a:pt x="13" y="476"/>
                  <a:pt x="6" y="562"/>
                  <a:pt x="104" y="680"/>
                </a:cubicBezTo>
                <a:cubicBezTo>
                  <a:pt x="110" y="687"/>
                  <a:pt x="112" y="698"/>
                  <a:pt x="120" y="704"/>
                </a:cubicBezTo>
                <a:cubicBezTo>
                  <a:pt x="145" y="724"/>
                  <a:pt x="191" y="727"/>
                  <a:pt x="216" y="744"/>
                </a:cubicBezTo>
                <a:cubicBezTo>
                  <a:pt x="254" y="769"/>
                  <a:pt x="298" y="783"/>
                  <a:pt x="336" y="808"/>
                </a:cubicBezTo>
                <a:cubicBezTo>
                  <a:pt x="409" y="796"/>
                  <a:pt x="478" y="783"/>
                  <a:pt x="552" y="776"/>
                </a:cubicBezTo>
                <a:cubicBezTo>
                  <a:pt x="627" y="751"/>
                  <a:pt x="656" y="706"/>
                  <a:pt x="720" y="664"/>
                </a:cubicBezTo>
                <a:cubicBezTo>
                  <a:pt x="732" y="629"/>
                  <a:pt x="753" y="601"/>
                  <a:pt x="768" y="568"/>
                </a:cubicBezTo>
                <a:cubicBezTo>
                  <a:pt x="818" y="455"/>
                  <a:pt x="834" y="322"/>
                  <a:pt x="848" y="200"/>
                </a:cubicBezTo>
                <a:cubicBezTo>
                  <a:pt x="826" y="135"/>
                  <a:pt x="839" y="62"/>
                  <a:pt x="80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" name="Freeform 124"/>
          <p:cNvSpPr>
            <a:spLocks/>
          </p:cNvSpPr>
          <p:nvPr userDrawn="1"/>
        </p:nvSpPr>
        <p:spPr bwMode="auto">
          <a:xfrm>
            <a:off x="6962849" y="1953418"/>
            <a:ext cx="1346200" cy="1282700"/>
          </a:xfrm>
          <a:custGeom>
            <a:avLst/>
            <a:gdLst>
              <a:gd name="T0" fmla="*/ 808 w 848"/>
              <a:gd name="T1" fmla="*/ 0 h 808"/>
              <a:gd name="T2" fmla="*/ 480 w 848"/>
              <a:gd name="T3" fmla="*/ 24 h 808"/>
              <a:gd name="T4" fmla="*/ 336 w 848"/>
              <a:gd name="T5" fmla="*/ 32 h 808"/>
              <a:gd name="T6" fmla="*/ 216 w 848"/>
              <a:gd name="T7" fmla="*/ 96 h 808"/>
              <a:gd name="T8" fmla="*/ 144 w 848"/>
              <a:gd name="T9" fmla="*/ 152 h 808"/>
              <a:gd name="T10" fmla="*/ 96 w 848"/>
              <a:gd name="T11" fmla="*/ 184 h 808"/>
              <a:gd name="T12" fmla="*/ 72 w 848"/>
              <a:gd name="T13" fmla="*/ 200 h 808"/>
              <a:gd name="T14" fmla="*/ 16 w 848"/>
              <a:gd name="T15" fmla="*/ 272 h 808"/>
              <a:gd name="T16" fmla="*/ 0 w 848"/>
              <a:gd name="T17" fmla="*/ 320 h 808"/>
              <a:gd name="T18" fmla="*/ 104 w 848"/>
              <a:gd name="T19" fmla="*/ 680 h 808"/>
              <a:gd name="T20" fmla="*/ 120 w 848"/>
              <a:gd name="T21" fmla="*/ 704 h 808"/>
              <a:gd name="T22" fmla="*/ 216 w 848"/>
              <a:gd name="T23" fmla="*/ 744 h 808"/>
              <a:gd name="T24" fmla="*/ 336 w 848"/>
              <a:gd name="T25" fmla="*/ 808 h 808"/>
              <a:gd name="T26" fmla="*/ 552 w 848"/>
              <a:gd name="T27" fmla="*/ 776 h 808"/>
              <a:gd name="T28" fmla="*/ 720 w 848"/>
              <a:gd name="T29" fmla="*/ 664 h 808"/>
              <a:gd name="T30" fmla="*/ 768 w 848"/>
              <a:gd name="T31" fmla="*/ 568 h 808"/>
              <a:gd name="T32" fmla="*/ 848 w 848"/>
              <a:gd name="T33" fmla="*/ 200 h 808"/>
              <a:gd name="T34" fmla="*/ 808 w 848"/>
              <a:gd name="T35" fmla="*/ 0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48" h="808">
                <a:moveTo>
                  <a:pt x="808" y="0"/>
                </a:moveTo>
                <a:cubicBezTo>
                  <a:pt x="692" y="12"/>
                  <a:pt x="590" y="38"/>
                  <a:pt x="480" y="24"/>
                </a:cubicBezTo>
                <a:cubicBezTo>
                  <a:pt x="432" y="27"/>
                  <a:pt x="384" y="27"/>
                  <a:pt x="336" y="32"/>
                </a:cubicBezTo>
                <a:cubicBezTo>
                  <a:pt x="299" y="36"/>
                  <a:pt x="251" y="77"/>
                  <a:pt x="216" y="96"/>
                </a:cubicBezTo>
                <a:cubicBezTo>
                  <a:pt x="123" y="147"/>
                  <a:pt x="202" y="107"/>
                  <a:pt x="144" y="152"/>
                </a:cubicBezTo>
                <a:cubicBezTo>
                  <a:pt x="129" y="164"/>
                  <a:pt x="112" y="173"/>
                  <a:pt x="96" y="184"/>
                </a:cubicBezTo>
                <a:cubicBezTo>
                  <a:pt x="88" y="189"/>
                  <a:pt x="72" y="200"/>
                  <a:pt x="72" y="200"/>
                </a:cubicBezTo>
                <a:cubicBezTo>
                  <a:pt x="55" y="225"/>
                  <a:pt x="28" y="244"/>
                  <a:pt x="16" y="272"/>
                </a:cubicBezTo>
                <a:cubicBezTo>
                  <a:pt x="9" y="287"/>
                  <a:pt x="0" y="320"/>
                  <a:pt x="0" y="320"/>
                </a:cubicBezTo>
                <a:cubicBezTo>
                  <a:pt x="13" y="476"/>
                  <a:pt x="6" y="562"/>
                  <a:pt x="104" y="680"/>
                </a:cubicBezTo>
                <a:cubicBezTo>
                  <a:pt x="110" y="687"/>
                  <a:pt x="112" y="698"/>
                  <a:pt x="120" y="704"/>
                </a:cubicBezTo>
                <a:cubicBezTo>
                  <a:pt x="145" y="724"/>
                  <a:pt x="191" y="727"/>
                  <a:pt x="216" y="744"/>
                </a:cubicBezTo>
                <a:cubicBezTo>
                  <a:pt x="254" y="769"/>
                  <a:pt x="298" y="783"/>
                  <a:pt x="336" y="808"/>
                </a:cubicBezTo>
                <a:cubicBezTo>
                  <a:pt x="409" y="796"/>
                  <a:pt x="478" y="783"/>
                  <a:pt x="552" y="776"/>
                </a:cubicBezTo>
                <a:cubicBezTo>
                  <a:pt x="627" y="751"/>
                  <a:pt x="656" y="706"/>
                  <a:pt x="720" y="664"/>
                </a:cubicBezTo>
                <a:cubicBezTo>
                  <a:pt x="732" y="629"/>
                  <a:pt x="753" y="601"/>
                  <a:pt x="768" y="568"/>
                </a:cubicBezTo>
                <a:cubicBezTo>
                  <a:pt x="818" y="455"/>
                  <a:pt x="834" y="322"/>
                  <a:pt x="848" y="200"/>
                </a:cubicBezTo>
                <a:cubicBezTo>
                  <a:pt x="826" y="135"/>
                  <a:pt x="839" y="62"/>
                  <a:pt x="80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" name="Freeform 121"/>
          <p:cNvSpPr>
            <a:spLocks/>
          </p:cNvSpPr>
          <p:nvPr userDrawn="1"/>
        </p:nvSpPr>
        <p:spPr bwMode="auto">
          <a:xfrm>
            <a:off x="933524" y="1953418"/>
            <a:ext cx="1346200" cy="1282700"/>
          </a:xfrm>
          <a:custGeom>
            <a:avLst/>
            <a:gdLst>
              <a:gd name="T0" fmla="*/ 808 w 848"/>
              <a:gd name="T1" fmla="*/ 0 h 808"/>
              <a:gd name="T2" fmla="*/ 480 w 848"/>
              <a:gd name="T3" fmla="*/ 24 h 808"/>
              <a:gd name="T4" fmla="*/ 336 w 848"/>
              <a:gd name="T5" fmla="*/ 32 h 808"/>
              <a:gd name="T6" fmla="*/ 216 w 848"/>
              <a:gd name="T7" fmla="*/ 96 h 808"/>
              <a:gd name="T8" fmla="*/ 144 w 848"/>
              <a:gd name="T9" fmla="*/ 152 h 808"/>
              <a:gd name="T10" fmla="*/ 96 w 848"/>
              <a:gd name="T11" fmla="*/ 184 h 808"/>
              <a:gd name="T12" fmla="*/ 72 w 848"/>
              <a:gd name="T13" fmla="*/ 200 h 808"/>
              <a:gd name="T14" fmla="*/ 16 w 848"/>
              <a:gd name="T15" fmla="*/ 272 h 808"/>
              <a:gd name="T16" fmla="*/ 0 w 848"/>
              <a:gd name="T17" fmla="*/ 320 h 808"/>
              <a:gd name="T18" fmla="*/ 104 w 848"/>
              <a:gd name="T19" fmla="*/ 680 h 808"/>
              <a:gd name="T20" fmla="*/ 120 w 848"/>
              <a:gd name="T21" fmla="*/ 704 h 808"/>
              <a:gd name="T22" fmla="*/ 216 w 848"/>
              <a:gd name="T23" fmla="*/ 744 h 808"/>
              <a:gd name="T24" fmla="*/ 336 w 848"/>
              <a:gd name="T25" fmla="*/ 808 h 808"/>
              <a:gd name="T26" fmla="*/ 552 w 848"/>
              <a:gd name="T27" fmla="*/ 776 h 808"/>
              <a:gd name="T28" fmla="*/ 720 w 848"/>
              <a:gd name="T29" fmla="*/ 664 h 808"/>
              <a:gd name="T30" fmla="*/ 768 w 848"/>
              <a:gd name="T31" fmla="*/ 568 h 808"/>
              <a:gd name="T32" fmla="*/ 848 w 848"/>
              <a:gd name="T33" fmla="*/ 200 h 808"/>
              <a:gd name="T34" fmla="*/ 808 w 848"/>
              <a:gd name="T35" fmla="*/ 0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48" h="808">
                <a:moveTo>
                  <a:pt x="808" y="0"/>
                </a:moveTo>
                <a:cubicBezTo>
                  <a:pt x="692" y="12"/>
                  <a:pt x="590" y="38"/>
                  <a:pt x="480" y="24"/>
                </a:cubicBezTo>
                <a:cubicBezTo>
                  <a:pt x="432" y="27"/>
                  <a:pt x="384" y="27"/>
                  <a:pt x="336" y="32"/>
                </a:cubicBezTo>
                <a:cubicBezTo>
                  <a:pt x="299" y="36"/>
                  <a:pt x="251" y="77"/>
                  <a:pt x="216" y="96"/>
                </a:cubicBezTo>
                <a:cubicBezTo>
                  <a:pt x="123" y="147"/>
                  <a:pt x="202" y="107"/>
                  <a:pt x="144" y="152"/>
                </a:cubicBezTo>
                <a:cubicBezTo>
                  <a:pt x="129" y="164"/>
                  <a:pt x="112" y="173"/>
                  <a:pt x="96" y="184"/>
                </a:cubicBezTo>
                <a:cubicBezTo>
                  <a:pt x="88" y="189"/>
                  <a:pt x="72" y="200"/>
                  <a:pt x="72" y="200"/>
                </a:cubicBezTo>
                <a:cubicBezTo>
                  <a:pt x="55" y="225"/>
                  <a:pt x="28" y="244"/>
                  <a:pt x="16" y="272"/>
                </a:cubicBezTo>
                <a:cubicBezTo>
                  <a:pt x="9" y="287"/>
                  <a:pt x="0" y="320"/>
                  <a:pt x="0" y="320"/>
                </a:cubicBezTo>
                <a:cubicBezTo>
                  <a:pt x="13" y="476"/>
                  <a:pt x="6" y="562"/>
                  <a:pt x="104" y="680"/>
                </a:cubicBezTo>
                <a:cubicBezTo>
                  <a:pt x="110" y="687"/>
                  <a:pt x="112" y="698"/>
                  <a:pt x="120" y="704"/>
                </a:cubicBezTo>
                <a:cubicBezTo>
                  <a:pt x="145" y="724"/>
                  <a:pt x="191" y="727"/>
                  <a:pt x="216" y="744"/>
                </a:cubicBezTo>
                <a:cubicBezTo>
                  <a:pt x="254" y="769"/>
                  <a:pt x="298" y="783"/>
                  <a:pt x="336" y="808"/>
                </a:cubicBezTo>
                <a:cubicBezTo>
                  <a:pt x="409" y="796"/>
                  <a:pt x="478" y="783"/>
                  <a:pt x="552" y="776"/>
                </a:cubicBezTo>
                <a:cubicBezTo>
                  <a:pt x="627" y="751"/>
                  <a:pt x="656" y="706"/>
                  <a:pt x="720" y="664"/>
                </a:cubicBezTo>
                <a:cubicBezTo>
                  <a:pt x="732" y="629"/>
                  <a:pt x="753" y="601"/>
                  <a:pt x="768" y="568"/>
                </a:cubicBezTo>
                <a:cubicBezTo>
                  <a:pt x="818" y="455"/>
                  <a:pt x="834" y="322"/>
                  <a:pt x="848" y="200"/>
                </a:cubicBezTo>
                <a:cubicBezTo>
                  <a:pt x="826" y="135"/>
                  <a:pt x="839" y="62"/>
                  <a:pt x="80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1" name="Rectangle 304"/>
          <p:cNvSpPr>
            <a:spLocks noChangeArrowheads="1"/>
          </p:cNvSpPr>
          <p:nvPr userDrawn="1"/>
        </p:nvSpPr>
        <p:spPr bwMode="auto">
          <a:xfrm>
            <a:off x="1193874" y="892968"/>
            <a:ext cx="528161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l" eaLnBrk="1" hangingPunct="1"/>
            <a:r>
              <a:rPr kumimoji="0" lang="en-US" altLang="ko-KR" sz="1400" b="1" dirty="0">
                <a:solidFill>
                  <a:srgbClr val="0D1915"/>
                </a:solidFill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 dirty="0">
                <a:solidFill>
                  <a:srgbClr val="0D1915"/>
                </a:solidFill>
              </a:rPr>
              <a:t> </a:t>
            </a:r>
          </a:p>
          <a:p>
            <a:pPr algn="l" eaLnBrk="1" hangingPunct="1"/>
            <a:r>
              <a:rPr lang="en-US" altLang="ko-KR" sz="1000" dirty="0">
                <a:solidFill>
                  <a:srgbClr val="0D1915"/>
                </a:solidFill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12" name="Freeform 113"/>
          <p:cNvSpPr>
            <a:spLocks noEditPoints="1"/>
          </p:cNvSpPr>
          <p:nvPr userDrawn="1"/>
        </p:nvSpPr>
        <p:spPr bwMode="auto">
          <a:xfrm>
            <a:off x="873199" y="1862931"/>
            <a:ext cx="1466850" cy="1463675"/>
          </a:xfrm>
          <a:custGeom>
            <a:avLst/>
            <a:gdLst>
              <a:gd name="T0" fmla="*/ 231 w 461"/>
              <a:gd name="T1" fmla="*/ 66 h 460"/>
              <a:gd name="T2" fmla="*/ 198 w 461"/>
              <a:gd name="T3" fmla="*/ 69 h 460"/>
              <a:gd name="T4" fmla="*/ 168 w 461"/>
              <a:gd name="T5" fmla="*/ 79 h 460"/>
              <a:gd name="T6" fmla="*/ 139 w 461"/>
              <a:gd name="T7" fmla="*/ 94 h 460"/>
              <a:gd name="T8" fmla="*/ 115 w 461"/>
              <a:gd name="T9" fmla="*/ 114 h 460"/>
              <a:gd name="T10" fmla="*/ 95 w 461"/>
              <a:gd name="T11" fmla="*/ 138 h 460"/>
              <a:gd name="T12" fmla="*/ 81 w 461"/>
              <a:gd name="T13" fmla="*/ 166 h 460"/>
              <a:gd name="T14" fmla="*/ 71 w 461"/>
              <a:gd name="T15" fmla="*/ 197 h 460"/>
              <a:gd name="T16" fmla="*/ 68 w 461"/>
              <a:gd name="T17" fmla="*/ 230 h 460"/>
              <a:gd name="T18" fmla="*/ 71 w 461"/>
              <a:gd name="T19" fmla="*/ 262 h 460"/>
              <a:gd name="T20" fmla="*/ 81 w 461"/>
              <a:gd name="T21" fmla="*/ 293 h 460"/>
              <a:gd name="T22" fmla="*/ 95 w 461"/>
              <a:gd name="T23" fmla="*/ 320 h 460"/>
              <a:gd name="T24" fmla="*/ 115 w 461"/>
              <a:gd name="T25" fmla="*/ 344 h 460"/>
              <a:gd name="T26" fmla="*/ 139 w 461"/>
              <a:gd name="T27" fmla="*/ 365 h 460"/>
              <a:gd name="T28" fmla="*/ 168 w 461"/>
              <a:gd name="T29" fmla="*/ 380 h 460"/>
              <a:gd name="T30" fmla="*/ 198 w 461"/>
              <a:gd name="T31" fmla="*/ 390 h 460"/>
              <a:gd name="T32" fmla="*/ 231 w 461"/>
              <a:gd name="T33" fmla="*/ 393 h 460"/>
              <a:gd name="T34" fmla="*/ 264 w 461"/>
              <a:gd name="T35" fmla="*/ 390 h 460"/>
              <a:gd name="T36" fmla="*/ 295 w 461"/>
              <a:gd name="T37" fmla="*/ 380 h 460"/>
              <a:gd name="T38" fmla="*/ 322 w 461"/>
              <a:gd name="T39" fmla="*/ 365 h 460"/>
              <a:gd name="T40" fmla="*/ 347 w 461"/>
              <a:gd name="T41" fmla="*/ 344 h 460"/>
              <a:gd name="T42" fmla="*/ 366 w 461"/>
              <a:gd name="T43" fmla="*/ 320 h 460"/>
              <a:gd name="T44" fmla="*/ 382 w 461"/>
              <a:gd name="T45" fmla="*/ 293 h 460"/>
              <a:gd name="T46" fmla="*/ 392 w 461"/>
              <a:gd name="T47" fmla="*/ 262 h 460"/>
              <a:gd name="T48" fmla="*/ 395 w 461"/>
              <a:gd name="T49" fmla="*/ 230 h 460"/>
              <a:gd name="T50" fmla="*/ 395 w 461"/>
              <a:gd name="T51" fmla="*/ 66 h 460"/>
              <a:gd name="T52" fmla="*/ 231 w 461"/>
              <a:gd name="T53" fmla="*/ 66 h 460"/>
              <a:gd name="T54" fmla="*/ 231 w 461"/>
              <a:gd name="T55" fmla="*/ 0 h 460"/>
              <a:gd name="T56" fmla="*/ 461 w 461"/>
              <a:gd name="T57" fmla="*/ 0 h 460"/>
              <a:gd name="T58" fmla="*/ 461 w 461"/>
              <a:gd name="T59" fmla="*/ 230 h 460"/>
              <a:gd name="T60" fmla="*/ 458 w 461"/>
              <a:gd name="T61" fmla="*/ 266 h 460"/>
              <a:gd name="T62" fmla="*/ 450 w 461"/>
              <a:gd name="T63" fmla="*/ 303 h 460"/>
              <a:gd name="T64" fmla="*/ 436 w 461"/>
              <a:gd name="T65" fmla="*/ 336 h 460"/>
              <a:gd name="T66" fmla="*/ 417 w 461"/>
              <a:gd name="T67" fmla="*/ 365 h 460"/>
              <a:gd name="T68" fmla="*/ 394 w 461"/>
              <a:gd name="T69" fmla="*/ 392 h 460"/>
              <a:gd name="T70" fmla="*/ 367 w 461"/>
              <a:gd name="T71" fmla="*/ 415 h 460"/>
              <a:gd name="T72" fmla="*/ 337 w 461"/>
              <a:gd name="T73" fmla="*/ 434 h 460"/>
              <a:gd name="T74" fmla="*/ 304 w 461"/>
              <a:gd name="T75" fmla="*/ 448 h 460"/>
              <a:gd name="T76" fmla="*/ 268 w 461"/>
              <a:gd name="T77" fmla="*/ 457 h 460"/>
              <a:gd name="T78" fmla="*/ 231 w 461"/>
              <a:gd name="T79" fmla="*/ 460 h 460"/>
              <a:gd name="T80" fmla="*/ 193 w 461"/>
              <a:gd name="T81" fmla="*/ 457 h 460"/>
              <a:gd name="T82" fmla="*/ 158 w 461"/>
              <a:gd name="T83" fmla="*/ 448 h 460"/>
              <a:gd name="T84" fmla="*/ 125 w 461"/>
              <a:gd name="T85" fmla="*/ 434 h 460"/>
              <a:gd name="T86" fmla="*/ 95 w 461"/>
              <a:gd name="T87" fmla="*/ 415 h 460"/>
              <a:gd name="T88" fmla="*/ 69 w 461"/>
              <a:gd name="T89" fmla="*/ 392 h 460"/>
              <a:gd name="T90" fmla="*/ 46 w 461"/>
              <a:gd name="T91" fmla="*/ 365 h 460"/>
              <a:gd name="T92" fmla="*/ 27 w 461"/>
              <a:gd name="T93" fmla="*/ 336 h 460"/>
              <a:gd name="T94" fmla="*/ 13 w 461"/>
              <a:gd name="T95" fmla="*/ 303 h 460"/>
              <a:gd name="T96" fmla="*/ 4 w 461"/>
              <a:gd name="T97" fmla="*/ 266 h 460"/>
              <a:gd name="T98" fmla="*/ 0 w 461"/>
              <a:gd name="T99" fmla="*/ 230 h 460"/>
              <a:gd name="T100" fmla="*/ 4 w 461"/>
              <a:gd name="T101" fmla="*/ 192 h 460"/>
              <a:gd name="T102" fmla="*/ 13 w 461"/>
              <a:gd name="T103" fmla="*/ 157 h 460"/>
              <a:gd name="T104" fmla="*/ 27 w 461"/>
              <a:gd name="T105" fmla="*/ 124 h 460"/>
              <a:gd name="T106" fmla="*/ 46 w 461"/>
              <a:gd name="T107" fmla="*/ 93 h 460"/>
              <a:gd name="T108" fmla="*/ 69 w 461"/>
              <a:gd name="T109" fmla="*/ 67 h 460"/>
              <a:gd name="T110" fmla="*/ 95 w 461"/>
              <a:gd name="T111" fmla="*/ 44 h 460"/>
              <a:gd name="T112" fmla="*/ 125 w 461"/>
              <a:gd name="T113" fmla="*/ 25 h 460"/>
              <a:gd name="T114" fmla="*/ 158 w 461"/>
              <a:gd name="T115" fmla="*/ 11 h 460"/>
              <a:gd name="T116" fmla="*/ 193 w 461"/>
              <a:gd name="T117" fmla="*/ 2 h 460"/>
              <a:gd name="T118" fmla="*/ 231 w 461"/>
              <a:gd name="T119" fmla="*/ 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61" h="460">
                <a:moveTo>
                  <a:pt x="231" y="66"/>
                </a:moveTo>
                <a:lnTo>
                  <a:pt x="198" y="69"/>
                </a:lnTo>
                <a:lnTo>
                  <a:pt x="168" y="79"/>
                </a:lnTo>
                <a:lnTo>
                  <a:pt x="139" y="94"/>
                </a:lnTo>
                <a:lnTo>
                  <a:pt x="115" y="114"/>
                </a:lnTo>
                <a:lnTo>
                  <a:pt x="95" y="138"/>
                </a:lnTo>
                <a:lnTo>
                  <a:pt x="81" y="166"/>
                </a:lnTo>
                <a:lnTo>
                  <a:pt x="71" y="197"/>
                </a:lnTo>
                <a:lnTo>
                  <a:pt x="68" y="230"/>
                </a:lnTo>
                <a:lnTo>
                  <a:pt x="71" y="262"/>
                </a:lnTo>
                <a:lnTo>
                  <a:pt x="81" y="293"/>
                </a:lnTo>
                <a:lnTo>
                  <a:pt x="95" y="320"/>
                </a:lnTo>
                <a:lnTo>
                  <a:pt x="115" y="344"/>
                </a:lnTo>
                <a:lnTo>
                  <a:pt x="139" y="365"/>
                </a:lnTo>
                <a:lnTo>
                  <a:pt x="168" y="380"/>
                </a:lnTo>
                <a:lnTo>
                  <a:pt x="198" y="390"/>
                </a:lnTo>
                <a:lnTo>
                  <a:pt x="231" y="393"/>
                </a:lnTo>
                <a:lnTo>
                  <a:pt x="264" y="390"/>
                </a:lnTo>
                <a:lnTo>
                  <a:pt x="295" y="380"/>
                </a:lnTo>
                <a:lnTo>
                  <a:pt x="322" y="365"/>
                </a:lnTo>
                <a:lnTo>
                  <a:pt x="347" y="344"/>
                </a:lnTo>
                <a:lnTo>
                  <a:pt x="366" y="320"/>
                </a:lnTo>
                <a:lnTo>
                  <a:pt x="382" y="293"/>
                </a:lnTo>
                <a:lnTo>
                  <a:pt x="392" y="262"/>
                </a:lnTo>
                <a:lnTo>
                  <a:pt x="395" y="230"/>
                </a:lnTo>
                <a:lnTo>
                  <a:pt x="395" y="66"/>
                </a:lnTo>
                <a:lnTo>
                  <a:pt x="231" y="66"/>
                </a:lnTo>
                <a:close/>
                <a:moveTo>
                  <a:pt x="231" y="0"/>
                </a:moveTo>
                <a:lnTo>
                  <a:pt x="461" y="0"/>
                </a:lnTo>
                <a:lnTo>
                  <a:pt x="461" y="230"/>
                </a:lnTo>
                <a:lnTo>
                  <a:pt x="458" y="266"/>
                </a:lnTo>
                <a:lnTo>
                  <a:pt x="450" y="303"/>
                </a:lnTo>
                <a:lnTo>
                  <a:pt x="436" y="336"/>
                </a:lnTo>
                <a:lnTo>
                  <a:pt x="417" y="365"/>
                </a:lnTo>
                <a:lnTo>
                  <a:pt x="394" y="392"/>
                </a:lnTo>
                <a:lnTo>
                  <a:pt x="367" y="415"/>
                </a:lnTo>
                <a:lnTo>
                  <a:pt x="337" y="434"/>
                </a:lnTo>
                <a:lnTo>
                  <a:pt x="304" y="448"/>
                </a:lnTo>
                <a:lnTo>
                  <a:pt x="268" y="457"/>
                </a:lnTo>
                <a:lnTo>
                  <a:pt x="231" y="460"/>
                </a:lnTo>
                <a:lnTo>
                  <a:pt x="193" y="457"/>
                </a:lnTo>
                <a:lnTo>
                  <a:pt x="158" y="448"/>
                </a:lnTo>
                <a:lnTo>
                  <a:pt x="125" y="434"/>
                </a:lnTo>
                <a:lnTo>
                  <a:pt x="95" y="415"/>
                </a:lnTo>
                <a:lnTo>
                  <a:pt x="69" y="392"/>
                </a:lnTo>
                <a:lnTo>
                  <a:pt x="46" y="365"/>
                </a:lnTo>
                <a:lnTo>
                  <a:pt x="27" y="336"/>
                </a:lnTo>
                <a:lnTo>
                  <a:pt x="13" y="303"/>
                </a:lnTo>
                <a:lnTo>
                  <a:pt x="4" y="266"/>
                </a:lnTo>
                <a:lnTo>
                  <a:pt x="0" y="230"/>
                </a:lnTo>
                <a:lnTo>
                  <a:pt x="4" y="192"/>
                </a:lnTo>
                <a:lnTo>
                  <a:pt x="13" y="157"/>
                </a:lnTo>
                <a:lnTo>
                  <a:pt x="27" y="124"/>
                </a:lnTo>
                <a:lnTo>
                  <a:pt x="46" y="93"/>
                </a:lnTo>
                <a:lnTo>
                  <a:pt x="69" y="67"/>
                </a:lnTo>
                <a:lnTo>
                  <a:pt x="95" y="44"/>
                </a:lnTo>
                <a:lnTo>
                  <a:pt x="125" y="25"/>
                </a:lnTo>
                <a:lnTo>
                  <a:pt x="158" y="11"/>
                </a:lnTo>
                <a:lnTo>
                  <a:pt x="193" y="2"/>
                </a:lnTo>
                <a:lnTo>
                  <a:pt x="231" y="0"/>
                </a:lnTo>
                <a:close/>
              </a:path>
            </a:pathLst>
          </a:custGeom>
          <a:gradFill rotWithShape="1">
            <a:gsLst>
              <a:gs pos="0">
                <a:srgbClr val="C0C0C0">
                  <a:gamma/>
                  <a:shade val="69804"/>
                  <a:invGamma/>
                </a:srgbClr>
              </a:gs>
              <a:gs pos="50000">
                <a:srgbClr val="C0C0C0"/>
              </a:gs>
              <a:gs pos="100000">
                <a:srgbClr val="C0C0C0">
                  <a:gamma/>
                  <a:shade val="69804"/>
                  <a:invGamma/>
                </a:srgbClr>
              </a:gs>
            </a:gsLst>
            <a:lin ang="2700000" scaled="1"/>
          </a:gradFill>
          <a:ln w="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3" name="Freeform 114"/>
          <p:cNvSpPr>
            <a:spLocks noEditPoints="1"/>
          </p:cNvSpPr>
          <p:nvPr userDrawn="1"/>
        </p:nvSpPr>
        <p:spPr bwMode="auto">
          <a:xfrm>
            <a:off x="2878212" y="1862931"/>
            <a:ext cx="1462087" cy="1463675"/>
          </a:xfrm>
          <a:custGeom>
            <a:avLst/>
            <a:gdLst>
              <a:gd name="T0" fmla="*/ 230 w 460"/>
              <a:gd name="T1" fmla="*/ 66 h 460"/>
              <a:gd name="T2" fmla="*/ 197 w 460"/>
              <a:gd name="T3" fmla="*/ 69 h 460"/>
              <a:gd name="T4" fmla="*/ 166 w 460"/>
              <a:gd name="T5" fmla="*/ 79 h 460"/>
              <a:gd name="T6" fmla="*/ 139 w 460"/>
              <a:gd name="T7" fmla="*/ 94 h 460"/>
              <a:gd name="T8" fmla="*/ 114 w 460"/>
              <a:gd name="T9" fmla="*/ 114 h 460"/>
              <a:gd name="T10" fmla="*/ 95 w 460"/>
              <a:gd name="T11" fmla="*/ 138 h 460"/>
              <a:gd name="T12" fmla="*/ 79 w 460"/>
              <a:gd name="T13" fmla="*/ 166 h 460"/>
              <a:gd name="T14" fmla="*/ 70 w 460"/>
              <a:gd name="T15" fmla="*/ 197 h 460"/>
              <a:gd name="T16" fmla="*/ 67 w 460"/>
              <a:gd name="T17" fmla="*/ 230 h 460"/>
              <a:gd name="T18" fmla="*/ 70 w 460"/>
              <a:gd name="T19" fmla="*/ 262 h 460"/>
              <a:gd name="T20" fmla="*/ 79 w 460"/>
              <a:gd name="T21" fmla="*/ 293 h 460"/>
              <a:gd name="T22" fmla="*/ 95 w 460"/>
              <a:gd name="T23" fmla="*/ 320 h 460"/>
              <a:gd name="T24" fmla="*/ 114 w 460"/>
              <a:gd name="T25" fmla="*/ 344 h 460"/>
              <a:gd name="T26" fmla="*/ 139 w 460"/>
              <a:gd name="T27" fmla="*/ 365 h 460"/>
              <a:gd name="T28" fmla="*/ 166 w 460"/>
              <a:gd name="T29" fmla="*/ 380 h 460"/>
              <a:gd name="T30" fmla="*/ 197 w 460"/>
              <a:gd name="T31" fmla="*/ 390 h 460"/>
              <a:gd name="T32" fmla="*/ 230 w 460"/>
              <a:gd name="T33" fmla="*/ 393 h 460"/>
              <a:gd name="T34" fmla="*/ 263 w 460"/>
              <a:gd name="T35" fmla="*/ 390 h 460"/>
              <a:gd name="T36" fmla="*/ 294 w 460"/>
              <a:gd name="T37" fmla="*/ 380 h 460"/>
              <a:gd name="T38" fmla="*/ 322 w 460"/>
              <a:gd name="T39" fmla="*/ 365 h 460"/>
              <a:gd name="T40" fmla="*/ 346 w 460"/>
              <a:gd name="T41" fmla="*/ 344 h 460"/>
              <a:gd name="T42" fmla="*/ 366 w 460"/>
              <a:gd name="T43" fmla="*/ 320 h 460"/>
              <a:gd name="T44" fmla="*/ 381 w 460"/>
              <a:gd name="T45" fmla="*/ 293 h 460"/>
              <a:gd name="T46" fmla="*/ 390 w 460"/>
              <a:gd name="T47" fmla="*/ 262 h 460"/>
              <a:gd name="T48" fmla="*/ 393 w 460"/>
              <a:gd name="T49" fmla="*/ 230 h 460"/>
              <a:gd name="T50" fmla="*/ 393 w 460"/>
              <a:gd name="T51" fmla="*/ 66 h 460"/>
              <a:gd name="T52" fmla="*/ 230 w 460"/>
              <a:gd name="T53" fmla="*/ 66 h 460"/>
              <a:gd name="T54" fmla="*/ 230 w 460"/>
              <a:gd name="T55" fmla="*/ 0 h 460"/>
              <a:gd name="T56" fmla="*/ 460 w 460"/>
              <a:gd name="T57" fmla="*/ 0 h 460"/>
              <a:gd name="T58" fmla="*/ 460 w 460"/>
              <a:gd name="T59" fmla="*/ 230 h 460"/>
              <a:gd name="T60" fmla="*/ 457 w 460"/>
              <a:gd name="T61" fmla="*/ 266 h 460"/>
              <a:gd name="T62" fmla="*/ 448 w 460"/>
              <a:gd name="T63" fmla="*/ 303 h 460"/>
              <a:gd name="T64" fmla="*/ 435 w 460"/>
              <a:gd name="T65" fmla="*/ 336 h 460"/>
              <a:gd name="T66" fmla="*/ 416 w 460"/>
              <a:gd name="T67" fmla="*/ 365 h 460"/>
              <a:gd name="T68" fmla="*/ 393 w 460"/>
              <a:gd name="T69" fmla="*/ 392 h 460"/>
              <a:gd name="T70" fmla="*/ 366 w 460"/>
              <a:gd name="T71" fmla="*/ 415 h 460"/>
              <a:gd name="T72" fmla="*/ 336 w 460"/>
              <a:gd name="T73" fmla="*/ 434 h 460"/>
              <a:gd name="T74" fmla="*/ 303 w 460"/>
              <a:gd name="T75" fmla="*/ 448 h 460"/>
              <a:gd name="T76" fmla="*/ 268 w 460"/>
              <a:gd name="T77" fmla="*/ 457 h 460"/>
              <a:gd name="T78" fmla="*/ 230 w 460"/>
              <a:gd name="T79" fmla="*/ 460 h 460"/>
              <a:gd name="T80" fmla="*/ 193 w 460"/>
              <a:gd name="T81" fmla="*/ 457 h 460"/>
              <a:gd name="T82" fmla="*/ 157 w 460"/>
              <a:gd name="T83" fmla="*/ 448 h 460"/>
              <a:gd name="T84" fmla="*/ 124 w 460"/>
              <a:gd name="T85" fmla="*/ 434 h 460"/>
              <a:gd name="T86" fmla="*/ 95 w 460"/>
              <a:gd name="T87" fmla="*/ 415 h 460"/>
              <a:gd name="T88" fmla="*/ 67 w 460"/>
              <a:gd name="T89" fmla="*/ 392 h 460"/>
              <a:gd name="T90" fmla="*/ 45 w 460"/>
              <a:gd name="T91" fmla="*/ 365 h 460"/>
              <a:gd name="T92" fmla="*/ 26 w 460"/>
              <a:gd name="T93" fmla="*/ 336 h 460"/>
              <a:gd name="T94" fmla="*/ 12 w 460"/>
              <a:gd name="T95" fmla="*/ 303 h 460"/>
              <a:gd name="T96" fmla="*/ 3 w 460"/>
              <a:gd name="T97" fmla="*/ 266 h 460"/>
              <a:gd name="T98" fmla="*/ 0 w 460"/>
              <a:gd name="T99" fmla="*/ 230 h 460"/>
              <a:gd name="T100" fmla="*/ 3 w 460"/>
              <a:gd name="T101" fmla="*/ 192 h 460"/>
              <a:gd name="T102" fmla="*/ 12 w 460"/>
              <a:gd name="T103" fmla="*/ 157 h 460"/>
              <a:gd name="T104" fmla="*/ 26 w 460"/>
              <a:gd name="T105" fmla="*/ 124 h 460"/>
              <a:gd name="T106" fmla="*/ 45 w 460"/>
              <a:gd name="T107" fmla="*/ 93 h 460"/>
              <a:gd name="T108" fmla="*/ 67 w 460"/>
              <a:gd name="T109" fmla="*/ 67 h 460"/>
              <a:gd name="T110" fmla="*/ 95 w 460"/>
              <a:gd name="T111" fmla="*/ 44 h 460"/>
              <a:gd name="T112" fmla="*/ 124 w 460"/>
              <a:gd name="T113" fmla="*/ 25 h 460"/>
              <a:gd name="T114" fmla="*/ 157 w 460"/>
              <a:gd name="T115" fmla="*/ 11 h 460"/>
              <a:gd name="T116" fmla="*/ 193 w 460"/>
              <a:gd name="T117" fmla="*/ 2 h 460"/>
              <a:gd name="T118" fmla="*/ 230 w 460"/>
              <a:gd name="T119" fmla="*/ 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60" h="460">
                <a:moveTo>
                  <a:pt x="230" y="66"/>
                </a:moveTo>
                <a:lnTo>
                  <a:pt x="197" y="69"/>
                </a:lnTo>
                <a:lnTo>
                  <a:pt x="166" y="79"/>
                </a:lnTo>
                <a:lnTo>
                  <a:pt x="139" y="94"/>
                </a:lnTo>
                <a:lnTo>
                  <a:pt x="114" y="114"/>
                </a:lnTo>
                <a:lnTo>
                  <a:pt x="95" y="138"/>
                </a:lnTo>
                <a:lnTo>
                  <a:pt x="79" y="166"/>
                </a:lnTo>
                <a:lnTo>
                  <a:pt x="70" y="197"/>
                </a:lnTo>
                <a:lnTo>
                  <a:pt x="67" y="230"/>
                </a:lnTo>
                <a:lnTo>
                  <a:pt x="70" y="262"/>
                </a:lnTo>
                <a:lnTo>
                  <a:pt x="79" y="293"/>
                </a:lnTo>
                <a:lnTo>
                  <a:pt x="95" y="320"/>
                </a:lnTo>
                <a:lnTo>
                  <a:pt x="114" y="344"/>
                </a:lnTo>
                <a:lnTo>
                  <a:pt x="139" y="365"/>
                </a:lnTo>
                <a:lnTo>
                  <a:pt x="166" y="380"/>
                </a:lnTo>
                <a:lnTo>
                  <a:pt x="197" y="390"/>
                </a:lnTo>
                <a:lnTo>
                  <a:pt x="230" y="393"/>
                </a:lnTo>
                <a:lnTo>
                  <a:pt x="263" y="390"/>
                </a:lnTo>
                <a:lnTo>
                  <a:pt x="294" y="380"/>
                </a:lnTo>
                <a:lnTo>
                  <a:pt x="322" y="365"/>
                </a:lnTo>
                <a:lnTo>
                  <a:pt x="346" y="344"/>
                </a:lnTo>
                <a:lnTo>
                  <a:pt x="366" y="320"/>
                </a:lnTo>
                <a:lnTo>
                  <a:pt x="381" y="293"/>
                </a:lnTo>
                <a:lnTo>
                  <a:pt x="390" y="262"/>
                </a:lnTo>
                <a:lnTo>
                  <a:pt x="393" y="230"/>
                </a:lnTo>
                <a:lnTo>
                  <a:pt x="393" y="66"/>
                </a:lnTo>
                <a:lnTo>
                  <a:pt x="230" y="66"/>
                </a:lnTo>
                <a:close/>
                <a:moveTo>
                  <a:pt x="230" y="0"/>
                </a:moveTo>
                <a:lnTo>
                  <a:pt x="460" y="0"/>
                </a:lnTo>
                <a:lnTo>
                  <a:pt x="460" y="230"/>
                </a:lnTo>
                <a:lnTo>
                  <a:pt x="457" y="266"/>
                </a:lnTo>
                <a:lnTo>
                  <a:pt x="448" y="303"/>
                </a:lnTo>
                <a:lnTo>
                  <a:pt x="435" y="336"/>
                </a:lnTo>
                <a:lnTo>
                  <a:pt x="416" y="365"/>
                </a:lnTo>
                <a:lnTo>
                  <a:pt x="393" y="392"/>
                </a:lnTo>
                <a:lnTo>
                  <a:pt x="366" y="415"/>
                </a:lnTo>
                <a:lnTo>
                  <a:pt x="336" y="434"/>
                </a:lnTo>
                <a:lnTo>
                  <a:pt x="303" y="448"/>
                </a:lnTo>
                <a:lnTo>
                  <a:pt x="268" y="457"/>
                </a:lnTo>
                <a:lnTo>
                  <a:pt x="230" y="460"/>
                </a:lnTo>
                <a:lnTo>
                  <a:pt x="193" y="457"/>
                </a:lnTo>
                <a:lnTo>
                  <a:pt x="157" y="448"/>
                </a:lnTo>
                <a:lnTo>
                  <a:pt x="124" y="434"/>
                </a:lnTo>
                <a:lnTo>
                  <a:pt x="95" y="415"/>
                </a:lnTo>
                <a:lnTo>
                  <a:pt x="67" y="392"/>
                </a:lnTo>
                <a:lnTo>
                  <a:pt x="45" y="365"/>
                </a:lnTo>
                <a:lnTo>
                  <a:pt x="26" y="336"/>
                </a:lnTo>
                <a:lnTo>
                  <a:pt x="12" y="303"/>
                </a:lnTo>
                <a:lnTo>
                  <a:pt x="3" y="266"/>
                </a:lnTo>
                <a:lnTo>
                  <a:pt x="0" y="230"/>
                </a:lnTo>
                <a:lnTo>
                  <a:pt x="3" y="192"/>
                </a:lnTo>
                <a:lnTo>
                  <a:pt x="12" y="157"/>
                </a:lnTo>
                <a:lnTo>
                  <a:pt x="26" y="124"/>
                </a:lnTo>
                <a:lnTo>
                  <a:pt x="45" y="93"/>
                </a:lnTo>
                <a:lnTo>
                  <a:pt x="67" y="67"/>
                </a:lnTo>
                <a:lnTo>
                  <a:pt x="95" y="44"/>
                </a:lnTo>
                <a:lnTo>
                  <a:pt x="124" y="25"/>
                </a:lnTo>
                <a:lnTo>
                  <a:pt x="157" y="11"/>
                </a:lnTo>
                <a:lnTo>
                  <a:pt x="193" y="2"/>
                </a:lnTo>
                <a:lnTo>
                  <a:pt x="230" y="0"/>
                </a:lnTo>
                <a:close/>
              </a:path>
            </a:pathLst>
          </a:custGeom>
          <a:gradFill rotWithShape="1">
            <a:gsLst>
              <a:gs pos="0">
                <a:srgbClr val="63A62C">
                  <a:gamma/>
                  <a:shade val="69804"/>
                  <a:invGamma/>
                </a:srgbClr>
              </a:gs>
              <a:gs pos="50000">
                <a:srgbClr val="63A62C"/>
              </a:gs>
              <a:gs pos="100000">
                <a:srgbClr val="63A62C">
                  <a:gamma/>
                  <a:shade val="69804"/>
                  <a:invGamma/>
                </a:srgbClr>
              </a:gs>
            </a:gsLst>
            <a:lin ang="2700000" scaled="1"/>
          </a:gradFill>
          <a:ln w="0" cap="flat" cmpd="sng">
            <a:solidFill>
              <a:srgbClr val="73A41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" name="Freeform 115"/>
          <p:cNvSpPr>
            <a:spLocks noEditPoints="1"/>
          </p:cNvSpPr>
          <p:nvPr userDrawn="1"/>
        </p:nvSpPr>
        <p:spPr bwMode="auto">
          <a:xfrm>
            <a:off x="4878462" y="1862931"/>
            <a:ext cx="1466850" cy="1463675"/>
          </a:xfrm>
          <a:custGeom>
            <a:avLst/>
            <a:gdLst>
              <a:gd name="T0" fmla="*/ 230 w 461"/>
              <a:gd name="T1" fmla="*/ 66 h 460"/>
              <a:gd name="T2" fmla="*/ 197 w 461"/>
              <a:gd name="T3" fmla="*/ 69 h 460"/>
              <a:gd name="T4" fmla="*/ 167 w 461"/>
              <a:gd name="T5" fmla="*/ 79 h 460"/>
              <a:gd name="T6" fmla="*/ 139 w 461"/>
              <a:gd name="T7" fmla="*/ 94 h 460"/>
              <a:gd name="T8" fmla="*/ 115 w 461"/>
              <a:gd name="T9" fmla="*/ 114 h 460"/>
              <a:gd name="T10" fmla="*/ 95 w 461"/>
              <a:gd name="T11" fmla="*/ 138 h 460"/>
              <a:gd name="T12" fmla="*/ 79 w 461"/>
              <a:gd name="T13" fmla="*/ 166 h 460"/>
              <a:gd name="T14" fmla="*/ 71 w 461"/>
              <a:gd name="T15" fmla="*/ 197 h 460"/>
              <a:gd name="T16" fmla="*/ 67 w 461"/>
              <a:gd name="T17" fmla="*/ 230 h 460"/>
              <a:gd name="T18" fmla="*/ 71 w 461"/>
              <a:gd name="T19" fmla="*/ 262 h 460"/>
              <a:gd name="T20" fmla="*/ 79 w 461"/>
              <a:gd name="T21" fmla="*/ 293 h 460"/>
              <a:gd name="T22" fmla="*/ 95 w 461"/>
              <a:gd name="T23" fmla="*/ 320 h 460"/>
              <a:gd name="T24" fmla="*/ 115 w 461"/>
              <a:gd name="T25" fmla="*/ 344 h 460"/>
              <a:gd name="T26" fmla="*/ 139 w 461"/>
              <a:gd name="T27" fmla="*/ 365 h 460"/>
              <a:gd name="T28" fmla="*/ 167 w 461"/>
              <a:gd name="T29" fmla="*/ 380 h 460"/>
              <a:gd name="T30" fmla="*/ 197 w 461"/>
              <a:gd name="T31" fmla="*/ 390 h 460"/>
              <a:gd name="T32" fmla="*/ 230 w 461"/>
              <a:gd name="T33" fmla="*/ 393 h 460"/>
              <a:gd name="T34" fmla="*/ 264 w 461"/>
              <a:gd name="T35" fmla="*/ 390 h 460"/>
              <a:gd name="T36" fmla="*/ 294 w 461"/>
              <a:gd name="T37" fmla="*/ 380 h 460"/>
              <a:gd name="T38" fmla="*/ 322 w 461"/>
              <a:gd name="T39" fmla="*/ 365 h 460"/>
              <a:gd name="T40" fmla="*/ 346 w 461"/>
              <a:gd name="T41" fmla="*/ 344 h 460"/>
              <a:gd name="T42" fmla="*/ 366 w 461"/>
              <a:gd name="T43" fmla="*/ 320 h 460"/>
              <a:gd name="T44" fmla="*/ 381 w 461"/>
              <a:gd name="T45" fmla="*/ 293 h 460"/>
              <a:gd name="T46" fmla="*/ 390 w 461"/>
              <a:gd name="T47" fmla="*/ 262 h 460"/>
              <a:gd name="T48" fmla="*/ 394 w 461"/>
              <a:gd name="T49" fmla="*/ 230 h 460"/>
              <a:gd name="T50" fmla="*/ 394 w 461"/>
              <a:gd name="T51" fmla="*/ 66 h 460"/>
              <a:gd name="T52" fmla="*/ 230 w 461"/>
              <a:gd name="T53" fmla="*/ 66 h 460"/>
              <a:gd name="T54" fmla="*/ 230 w 461"/>
              <a:gd name="T55" fmla="*/ 0 h 460"/>
              <a:gd name="T56" fmla="*/ 461 w 461"/>
              <a:gd name="T57" fmla="*/ 0 h 460"/>
              <a:gd name="T58" fmla="*/ 461 w 461"/>
              <a:gd name="T59" fmla="*/ 230 h 460"/>
              <a:gd name="T60" fmla="*/ 457 w 461"/>
              <a:gd name="T61" fmla="*/ 266 h 460"/>
              <a:gd name="T62" fmla="*/ 449 w 461"/>
              <a:gd name="T63" fmla="*/ 303 h 460"/>
              <a:gd name="T64" fmla="*/ 435 w 461"/>
              <a:gd name="T65" fmla="*/ 336 h 460"/>
              <a:gd name="T66" fmla="*/ 417 w 461"/>
              <a:gd name="T67" fmla="*/ 365 h 460"/>
              <a:gd name="T68" fmla="*/ 394 w 461"/>
              <a:gd name="T69" fmla="*/ 392 h 460"/>
              <a:gd name="T70" fmla="*/ 366 w 461"/>
              <a:gd name="T71" fmla="*/ 415 h 460"/>
              <a:gd name="T72" fmla="*/ 336 w 461"/>
              <a:gd name="T73" fmla="*/ 434 h 460"/>
              <a:gd name="T74" fmla="*/ 303 w 461"/>
              <a:gd name="T75" fmla="*/ 448 h 460"/>
              <a:gd name="T76" fmla="*/ 268 w 461"/>
              <a:gd name="T77" fmla="*/ 457 h 460"/>
              <a:gd name="T78" fmla="*/ 230 w 461"/>
              <a:gd name="T79" fmla="*/ 460 h 460"/>
              <a:gd name="T80" fmla="*/ 193 w 461"/>
              <a:gd name="T81" fmla="*/ 457 h 460"/>
              <a:gd name="T82" fmla="*/ 158 w 461"/>
              <a:gd name="T83" fmla="*/ 448 h 460"/>
              <a:gd name="T84" fmla="*/ 125 w 461"/>
              <a:gd name="T85" fmla="*/ 434 h 460"/>
              <a:gd name="T86" fmla="*/ 95 w 461"/>
              <a:gd name="T87" fmla="*/ 415 h 460"/>
              <a:gd name="T88" fmla="*/ 67 w 461"/>
              <a:gd name="T89" fmla="*/ 392 h 460"/>
              <a:gd name="T90" fmla="*/ 44 w 461"/>
              <a:gd name="T91" fmla="*/ 365 h 460"/>
              <a:gd name="T92" fmla="*/ 25 w 461"/>
              <a:gd name="T93" fmla="*/ 336 h 460"/>
              <a:gd name="T94" fmla="*/ 12 w 461"/>
              <a:gd name="T95" fmla="*/ 303 h 460"/>
              <a:gd name="T96" fmla="*/ 3 w 461"/>
              <a:gd name="T97" fmla="*/ 266 h 460"/>
              <a:gd name="T98" fmla="*/ 0 w 461"/>
              <a:gd name="T99" fmla="*/ 230 h 460"/>
              <a:gd name="T100" fmla="*/ 3 w 461"/>
              <a:gd name="T101" fmla="*/ 192 h 460"/>
              <a:gd name="T102" fmla="*/ 12 w 461"/>
              <a:gd name="T103" fmla="*/ 157 h 460"/>
              <a:gd name="T104" fmla="*/ 25 w 461"/>
              <a:gd name="T105" fmla="*/ 124 h 460"/>
              <a:gd name="T106" fmla="*/ 44 w 461"/>
              <a:gd name="T107" fmla="*/ 93 h 460"/>
              <a:gd name="T108" fmla="*/ 67 w 461"/>
              <a:gd name="T109" fmla="*/ 67 h 460"/>
              <a:gd name="T110" fmla="*/ 95 w 461"/>
              <a:gd name="T111" fmla="*/ 44 h 460"/>
              <a:gd name="T112" fmla="*/ 125 w 461"/>
              <a:gd name="T113" fmla="*/ 25 h 460"/>
              <a:gd name="T114" fmla="*/ 158 w 461"/>
              <a:gd name="T115" fmla="*/ 11 h 460"/>
              <a:gd name="T116" fmla="*/ 193 w 461"/>
              <a:gd name="T117" fmla="*/ 2 h 460"/>
              <a:gd name="T118" fmla="*/ 230 w 461"/>
              <a:gd name="T119" fmla="*/ 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61" h="460">
                <a:moveTo>
                  <a:pt x="230" y="66"/>
                </a:moveTo>
                <a:lnTo>
                  <a:pt x="197" y="69"/>
                </a:lnTo>
                <a:lnTo>
                  <a:pt x="167" y="79"/>
                </a:lnTo>
                <a:lnTo>
                  <a:pt x="139" y="94"/>
                </a:lnTo>
                <a:lnTo>
                  <a:pt x="115" y="114"/>
                </a:lnTo>
                <a:lnTo>
                  <a:pt x="95" y="138"/>
                </a:lnTo>
                <a:lnTo>
                  <a:pt x="79" y="166"/>
                </a:lnTo>
                <a:lnTo>
                  <a:pt x="71" y="197"/>
                </a:lnTo>
                <a:lnTo>
                  <a:pt x="67" y="230"/>
                </a:lnTo>
                <a:lnTo>
                  <a:pt x="71" y="262"/>
                </a:lnTo>
                <a:lnTo>
                  <a:pt x="79" y="293"/>
                </a:lnTo>
                <a:lnTo>
                  <a:pt x="95" y="320"/>
                </a:lnTo>
                <a:lnTo>
                  <a:pt x="115" y="344"/>
                </a:lnTo>
                <a:lnTo>
                  <a:pt x="139" y="365"/>
                </a:lnTo>
                <a:lnTo>
                  <a:pt x="167" y="380"/>
                </a:lnTo>
                <a:lnTo>
                  <a:pt x="197" y="390"/>
                </a:lnTo>
                <a:lnTo>
                  <a:pt x="230" y="393"/>
                </a:lnTo>
                <a:lnTo>
                  <a:pt x="264" y="390"/>
                </a:lnTo>
                <a:lnTo>
                  <a:pt x="294" y="380"/>
                </a:lnTo>
                <a:lnTo>
                  <a:pt x="322" y="365"/>
                </a:lnTo>
                <a:lnTo>
                  <a:pt x="346" y="344"/>
                </a:lnTo>
                <a:lnTo>
                  <a:pt x="366" y="320"/>
                </a:lnTo>
                <a:lnTo>
                  <a:pt x="381" y="293"/>
                </a:lnTo>
                <a:lnTo>
                  <a:pt x="390" y="262"/>
                </a:lnTo>
                <a:lnTo>
                  <a:pt x="394" y="230"/>
                </a:lnTo>
                <a:lnTo>
                  <a:pt x="394" y="66"/>
                </a:lnTo>
                <a:lnTo>
                  <a:pt x="230" y="66"/>
                </a:lnTo>
                <a:close/>
                <a:moveTo>
                  <a:pt x="230" y="0"/>
                </a:moveTo>
                <a:lnTo>
                  <a:pt x="461" y="0"/>
                </a:lnTo>
                <a:lnTo>
                  <a:pt x="461" y="230"/>
                </a:lnTo>
                <a:lnTo>
                  <a:pt x="457" y="266"/>
                </a:lnTo>
                <a:lnTo>
                  <a:pt x="449" y="303"/>
                </a:lnTo>
                <a:lnTo>
                  <a:pt x="435" y="336"/>
                </a:lnTo>
                <a:lnTo>
                  <a:pt x="417" y="365"/>
                </a:lnTo>
                <a:lnTo>
                  <a:pt x="394" y="392"/>
                </a:lnTo>
                <a:lnTo>
                  <a:pt x="366" y="415"/>
                </a:lnTo>
                <a:lnTo>
                  <a:pt x="336" y="434"/>
                </a:lnTo>
                <a:lnTo>
                  <a:pt x="303" y="448"/>
                </a:lnTo>
                <a:lnTo>
                  <a:pt x="268" y="457"/>
                </a:lnTo>
                <a:lnTo>
                  <a:pt x="230" y="460"/>
                </a:lnTo>
                <a:lnTo>
                  <a:pt x="193" y="457"/>
                </a:lnTo>
                <a:lnTo>
                  <a:pt x="158" y="448"/>
                </a:lnTo>
                <a:lnTo>
                  <a:pt x="125" y="434"/>
                </a:lnTo>
                <a:lnTo>
                  <a:pt x="95" y="415"/>
                </a:lnTo>
                <a:lnTo>
                  <a:pt x="67" y="392"/>
                </a:lnTo>
                <a:lnTo>
                  <a:pt x="44" y="365"/>
                </a:lnTo>
                <a:lnTo>
                  <a:pt x="25" y="336"/>
                </a:lnTo>
                <a:lnTo>
                  <a:pt x="12" y="303"/>
                </a:lnTo>
                <a:lnTo>
                  <a:pt x="3" y="266"/>
                </a:lnTo>
                <a:lnTo>
                  <a:pt x="0" y="230"/>
                </a:lnTo>
                <a:lnTo>
                  <a:pt x="3" y="192"/>
                </a:lnTo>
                <a:lnTo>
                  <a:pt x="12" y="157"/>
                </a:lnTo>
                <a:lnTo>
                  <a:pt x="25" y="124"/>
                </a:lnTo>
                <a:lnTo>
                  <a:pt x="44" y="93"/>
                </a:lnTo>
                <a:lnTo>
                  <a:pt x="67" y="67"/>
                </a:lnTo>
                <a:lnTo>
                  <a:pt x="95" y="44"/>
                </a:lnTo>
                <a:lnTo>
                  <a:pt x="125" y="25"/>
                </a:lnTo>
                <a:lnTo>
                  <a:pt x="158" y="11"/>
                </a:lnTo>
                <a:lnTo>
                  <a:pt x="193" y="2"/>
                </a:lnTo>
                <a:lnTo>
                  <a:pt x="230" y="0"/>
                </a:lnTo>
                <a:close/>
              </a:path>
            </a:pathLst>
          </a:custGeom>
          <a:gradFill rotWithShape="1">
            <a:gsLst>
              <a:gs pos="0">
                <a:srgbClr val="C0C0C0">
                  <a:gamma/>
                  <a:shade val="69804"/>
                  <a:invGamma/>
                </a:srgbClr>
              </a:gs>
              <a:gs pos="50000">
                <a:srgbClr val="C0C0C0"/>
              </a:gs>
              <a:gs pos="100000">
                <a:srgbClr val="C0C0C0">
                  <a:gamma/>
                  <a:shade val="69804"/>
                  <a:invGamma/>
                </a:srgbClr>
              </a:gs>
            </a:gsLst>
            <a:lin ang="2700000" scaled="1"/>
          </a:gradFill>
          <a:ln w="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5" name="Freeform 116"/>
          <p:cNvSpPr>
            <a:spLocks/>
          </p:cNvSpPr>
          <p:nvPr userDrawn="1"/>
        </p:nvSpPr>
        <p:spPr bwMode="auto">
          <a:xfrm>
            <a:off x="2441649" y="2340768"/>
            <a:ext cx="336550" cy="501650"/>
          </a:xfrm>
          <a:custGeom>
            <a:avLst/>
            <a:gdLst>
              <a:gd name="T0" fmla="*/ 28 w 106"/>
              <a:gd name="T1" fmla="*/ 0 h 158"/>
              <a:gd name="T2" fmla="*/ 106 w 106"/>
              <a:gd name="T3" fmla="*/ 80 h 158"/>
              <a:gd name="T4" fmla="*/ 28 w 106"/>
              <a:gd name="T5" fmla="*/ 158 h 158"/>
              <a:gd name="T6" fmla="*/ 0 w 106"/>
              <a:gd name="T7" fmla="*/ 130 h 158"/>
              <a:gd name="T8" fmla="*/ 51 w 106"/>
              <a:gd name="T9" fmla="*/ 80 h 158"/>
              <a:gd name="T10" fmla="*/ 0 w 106"/>
              <a:gd name="T11" fmla="*/ 28 h 158"/>
              <a:gd name="T12" fmla="*/ 28 w 106"/>
              <a:gd name="T13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" h="158">
                <a:moveTo>
                  <a:pt x="28" y="0"/>
                </a:moveTo>
                <a:lnTo>
                  <a:pt x="106" y="80"/>
                </a:lnTo>
                <a:lnTo>
                  <a:pt x="28" y="158"/>
                </a:lnTo>
                <a:lnTo>
                  <a:pt x="0" y="130"/>
                </a:lnTo>
                <a:lnTo>
                  <a:pt x="51" y="80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C0C0C0">
              <a:alpha val="60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6" name="Freeform 117"/>
          <p:cNvSpPr>
            <a:spLocks/>
          </p:cNvSpPr>
          <p:nvPr userDrawn="1"/>
        </p:nvSpPr>
        <p:spPr bwMode="auto">
          <a:xfrm>
            <a:off x="4443487" y="2340768"/>
            <a:ext cx="336550" cy="501650"/>
          </a:xfrm>
          <a:custGeom>
            <a:avLst/>
            <a:gdLst>
              <a:gd name="T0" fmla="*/ 27 w 106"/>
              <a:gd name="T1" fmla="*/ 0 h 158"/>
              <a:gd name="T2" fmla="*/ 106 w 106"/>
              <a:gd name="T3" fmla="*/ 80 h 158"/>
              <a:gd name="T4" fmla="*/ 27 w 106"/>
              <a:gd name="T5" fmla="*/ 158 h 158"/>
              <a:gd name="T6" fmla="*/ 0 w 106"/>
              <a:gd name="T7" fmla="*/ 130 h 158"/>
              <a:gd name="T8" fmla="*/ 51 w 106"/>
              <a:gd name="T9" fmla="*/ 80 h 158"/>
              <a:gd name="T10" fmla="*/ 0 w 106"/>
              <a:gd name="T11" fmla="*/ 28 h 158"/>
              <a:gd name="T12" fmla="*/ 27 w 106"/>
              <a:gd name="T13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" h="158">
                <a:moveTo>
                  <a:pt x="27" y="0"/>
                </a:moveTo>
                <a:lnTo>
                  <a:pt x="106" y="80"/>
                </a:lnTo>
                <a:lnTo>
                  <a:pt x="27" y="158"/>
                </a:lnTo>
                <a:lnTo>
                  <a:pt x="0" y="130"/>
                </a:lnTo>
                <a:lnTo>
                  <a:pt x="51" y="80"/>
                </a:lnTo>
                <a:lnTo>
                  <a:pt x="0" y="28"/>
                </a:lnTo>
                <a:lnTo>
                  <a:pt x="27" y="0"/>
                </a:lnTo>
                <a:close/>
              </a:path>
            </a:pathLst>
          </a:custGeom>
          <a:solidFill>
            <a:srgbClr val="C0C0C0">
              <a:alpha val="60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7" name="Freeform 119"/>
          <p:cNvSpPr>
            <a:spLocks noEditPoints="1"/>
          </p:cNvSpPr>
          <p:nvPr userDrawn="1"/>
        </p:nvSpPr>
        <p:spPr bwMode="auto">
          <a:xfrm>
            <a:off x="6885062" y="1862931"/>
            <a:ext cx="1466850" cy="1463675"/>
          </a:xfrm>
          <a:custGeom>
            <a:avLst/>
            <a:gdLst>
              <a:gd name="T0" fmla="*/ 230 w 461"/>
              <a:gd name="T1" fmla="*/ 66 h 460"/>
              <a:gd name="T2" fmla="*/ 197 w 461"/>
              <a:gd name="T3" fmla="*/ 69 h 460"/>
              <a:gd name="T4" fmla="*/ 167 w 461"/>
              <a:gd name="T5" fmla="*/ 79 h 460"/>
              <a:gd name="T6" fmla="*/ 139 w 461"/>
              <a:gd name="T7" fmla="*/ 94 h 460"/>
              <a:gd name="T8" fmla="*/ 115 w 461"/>
              <a:gd name="T9" fmla="*/ 114 h 460"/>
              <a:gd name="T10" fmla="*/ 95 w 461"/>
              <a:gd name="T11" fmla="*/ 138 h 460"/>
              <a:gd name="T12" fmla="*/ 79 w 461"/>
              <a:gd name="T13" fmla="*/ 166 h 460"/>
              <a:gd name="T14" fmla="*/ 71 w 461"/>
              <a:gd name="T15" fmla="*/ 197 h 460"/>
              <a:gd name="T16" fmla="*/ 67 w 461"/>
              <a:gd name="T17" fmla="*/ 230 h 460"/>
              <a:gd name="T18" fmla="*/ 71 w 461"/>
              <a:gd name="T19" fmla="*/ 262 h 460"/>
              <a:gd name="T20" fmla="*/ 79 w 461"/>
              <a:gd name="T21" fmla="*/ 293 h 460"/>
              <a:gd name="T22" fmla="*/ 95 w 461"/>
              <a:gd name="T23" fmla="*/ 320 h 460"/>
              <a:gd name="T24" fmla="*/ 115 w 461"/>
              <a:gd name="T25" fmla="*/ 344 h 460"/>
              <a:gd name="T26" fmla="*/ 139 w 461"/>
              <a:gd name="T27" fmla="*/ 365 h 460"/>
              <a:gd name="T28" fmla="*/ 167 w 461"/>
              <a:gd name="T29" fmla="*/ 380 h 460"/>
              <a:gd name="T30" fmla="*/ 197 w 461"/>
              <a:gd name="T31" fmla="*/ 390 h 460"/>
              <a:gd name="T32" fmla="*/ 230 w 461"/>
              <a:gd name="T33" fmla="*/ 393 h 460"/>
              <a:gd name="T34" fmla="*/ 264 w 461"/>
              <a:gd name="T35" fmla="*/ 390 h 460"/>
              <a:gd name="T36" fmla="*/ 294 w 461"/>
              <a:gd name="T37" fmla="*/ 380 h 460"/>
              <a:gd name="T38" fmla="*/ 322 w 461"/>
              <a:gd name="T39" fmla="*/ 365 h 460"/>
              <a:gd name="T40" fmla="*/ 346 w 461"/>
              <a:gd name="T41" fmla="*/ 344 h 460"/>
              <a:gd name="T42" fmla="*/ 366 w 461"/>
              <a:gd name="T43" fmla="*/ 320 h 460"/>
              <a:gd name="T44" fmla="*/ 381 w 461"/>
              <a:gd name="T45" fmla="*/ 293 h 460"/>
              <a:gd name="T46" fmla="*/ 390 w 461"/>
              <a:gd name="T47" fmla="*/ 262 h 460"/>
              <a:gd name="T48" fmla="*/ 394 w 461"/>
              <a:gd name="T49" fmla="*/ 230 h 460"/>
              <a:gd name="T50" fmla="*/ 394 w 461"/>
              <a:gd name="T51" fmla="*/ 66 h 460"/>
              <a:gd name="T52" fmla="*/ 230 w 461"/>
              <a:gd name="T53" fmla="*/ 66 h 460"/>
              <a:gd name="T54" fmla="*/ 230 w 461"/>
              <a:gd name="T55" fmla="*/ 0 h 460"/>
              <a:gd name="T56" fmla="*/ 461 w 461"/>
              <a:gd name="T57" fmla="*/ 0 h 460"/>
              <a:gd name="T58" fmla="*/ 461 w 461"/>
              <a:gd name="T59" fmla="*/ 230 h 460"/>
              <a:gd name="T60" fmla="*/ 457 w 461"/>
              <a:gd name="T61" fmla="*/ 266 h 460"/>
              <a:gd name="T62" fmla="*/ 449 w 461"/>
              <a:gd name="T63" fmla="*/ 303 h 460"/>
              <a:gd name="T64" fmla="*/ 435 w 461"/>
              <a:gd name="T65" fmla="*/ 336 h 460"/>
              <a:gd name="T66" fmla="*/ 417 w 461"/>
              <a:gd name="T67" fmla="*/ 365 h 460"/>
              <a:gd name="T68" fmla="*/ 394 w 461"/>
              <a:gd name="T69" fmla="*/ 392 h 460"/>
              <a:gd name="T70" fmla="*/ 366 w 461"/>
              <a:gd name="T71" fmla="*/ 415 h 460"/>
              <a:gd name="T72" fmla="*/ 336 w 461"/>
              <a:gd name="T73" fmla="*/ 434 h 460"/>
              <a:gd name="T74" fmla="*/ 303 w 461"/>
              <a:gd name="T75" fmla="*/ 448 h 460"/>
              <a:gd name="T76" fmla="*/ 268 w 461"/>
              <a:gd name="T77" fmla="*/ 457 h 460"/>
              <a:gd name="T78" fmla="*/ 230 w 461"/>
              <a:gd name="T79" fmla="*/ 460 h 460"/>
              <a:gd name="T80" fmla="*/ 193 w 461"/>
              <a:gd name="T81" fmla="*/ 457 h 460"/>
              <a:gd name="T82" fmla="*/ 158 w 461"/>
              <a:gd name="T83" fmla="*/ 448 h 460"/>
              <a:gd name="T84" fmla="*/ 125 w 461"/>
              <a:gd name="T85" fmla="*/ 434 h 460"/>
              <a:gd name="T86" fmla="*/ 95 w 461"/>
              <a:gd name="T87" fmla="*/ 415 h 460"/>
              <a:gd name="T88" fmla="*/ 67 w 461"/>
              <a:gd name="T89" fmla="*/ 392 h 460"/>
              <a:gd name="T90" fmla="*/ 44 w 461"/>
              <a:gd name="T91" fmla="*/ 365 h 460"/>
              <a:gd name="T92" fmla="*/ 25 w 461"/>
              <a:gd name="T93" fmla="*/ 336 h 460"/>
              <a:gd name="T94" fmla="*/ 12 w 461"/>
              <a:gd name="T95" fmla="*/ 303 h 460"/>
              <a:gd name="T96" fmla="*/ 3 w 461"/>
              <a:gd name="T97" fmla="*/ 266 h 460"/>
              <a:gd name="T98" fmla="*/ 0 w 461"/>
              <a:gd name="T99" fmla="*/ 230 h 460"/>
              <a:gd name="T100" fmla="*/ 3 w 461"/>
              <a:gd name="T101" fmla="*/ 192 h 460"/>
              <a:gd name="T102" fmla="*/ 12 w 461"/>
              <a:gd name="T103" fmla="*/ 157 h 460"/>
              <a:gd name="T104" fmla="*/ 25 w 461"/>
              <a:gd name="T105" fmla="*/ 124 h 460"/>
              <a:gd name="T106" fmla="*/ 44 w 461"/>
              <a:gd name="T107" fmla="*/ 93 h 460"/>
              <a:gd name="T108" fmla="*/ 67 w 461"/>
              <a:gd name="T109" fmla="*/ 67 h 460"/>
              <a:gd name="T110" fmla="*/ 95 w 461"/>
              <a:gd name="T111" fmla="*/ 44 h 460"/>
              <a:gd name="T112" fmla="*/ 125 w 461"/>
              <a:gd name="T113" fmla="*/ 25 h 460"/>
              <a:gd name="T114" fmla="*/ 158 w 461"/>
              <a:gd name="T115" fmla="*/ 11 h 460"/>
              <a:gd name="T116" fmla="*/ 193 w 461"/>
              <a:gd name="T117" fmla="*/ 2 h 460"/>
              <a:gd name="T118" fmla="*/ 230 w 461"/>
              <a:gd name="T119" fmla="*/ 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61" h="460">
                <a:moveTo>
                  <a:pt x="230" y="66"/>
                </a:moveTo>
                <a:lnTo>
                  <a:pt x="197" y="69"/>
                </a:lnTo>
                <a:lnTo>
                  <a:pt x="167" y="79"/>
                </a:lnTo>
                <a:lnTo>
                  <a:pt x="139" y="94"/>
                </a:lnTo>
                <a:lnTo>
                  <a:pt x="115" y="114"/>
                </a:lnTo>
                <a:lnTo>
                  <a:pt x="95" y="138"/>
                </a:lnTo>
                <a:lnTo>
                  <a:pt x="79" y="166"/>
                </a:lnTo>
                <a:lnTo>
                  <a:pt x="71" y="197"/>
                </a:lnTo>
                <a:lnTo>
                  <a:pt x="67" y="230"/>
                </a:lnTo>
                <a:lnTo>
                  <a:pt x="71" y="262"/>
                </a:lnTo>
                <a:lnTo>
                  <a:pt x="79" y="293"/>
                </a:lnTo>
                <a:lnTo>
                  <a:pt x="95" y="320"/>
                </a:lnTo>
                <a:lnTo>
                  <a:pt x="115" y="344"/>
                </a:lnTo>
                <a:lnTo>
                  <a:pt x="139" y="365"/>
                </a:lnTo>
                <a:lnTo>
                  <a:pt x="167" y="380"/>
                </a:lnTo>
                <a:lnTo>
                  <a:pt x="197" y="390"/>
                </a:lnTo>
                <a:lnTo>
                  <a:pt x="230" y="393"/>
                </a:lnTo>
                <a:lnTo>
                  <a:pt x="264" y="390"/>
                </a:lnTo>
                <a:lnTo>
                  <a:pt x="294" y="380"/>
                </a:lnTo>
                <a:lnTo>
                  <a:pt x="322" y="365"/>
                </a:lnTo>
                <a:lnTo>
                  <a:pt x="346" y="344"/>
                </a:lnTo>
                <a:lnTo>
                  <a:pt x="366" y="320"/>
                </a:lnTo>
                <a:lnTo>
                  <a:pt x="381" y="293"/>
                </a:lnTo>
                <a:lnTo>
                  <a:pt x="390" y="262"/>
                </a:lnTo>
                <a:lnTo>
                  <a:pt x="394" y="230"/>
                </a:lnTo>
                <a:lnTo>
                  <a:pt x="394" y="66"/>
                </a:lnTo>
                <a:lnTo>
                  <a:pt x="230" y="66"/>
                </a:lnTo>
                <a:close/>
                <a:moveTo>
                  <a:pt x="230" y="0"/>
                </a:moveTo>
                <a:lnTo>
                  <a:pt x="461" y="0"/>
                </a:lnTo>
                <a:lnTo>
                  <a:pt x="461" y="230"/>
                </a:lnTo>
                <a:lnTo>
                  <a:pt x="457" y="266"/>
                </a:lnTo>
                <a:lnTo>
                  <a:pt x="449" y="303"/>
                </a:lnTo>
                <a:lnTo>
                  <a:pt x="435" y="336"/>
                </a:lnTo>
                <a:lnTo>
                  <a:pt x="417" y="365"/>
                </a:lnTo>
                <a:lnTo>
                  <a:pt x="394" y="392"/>
                </a:lnTo>
                <a:lnTo>
                  <a:pt x="366" y="415"/>
                </a:lnTo>
                <a:lnTo>
                  <a:pt x="336" y="434"/>
                </a:lnTo>
                <a:lnTo>
                  <a:pt x="303" y="448"/>
                </a:lnTo>
                <a:lnTo>
                  <a:pt x="268" y="457"/>
                </a:lnTo>
                <a:lnTo>
                  <a:pt x="230" y="460"/>
                </a:lnTo>
                <a:lnTo>
                  <a:pt x="193" y="457"/>
                </a:lnTo>
                <a:lnTo>
                  <a:pt x="158" y="448"/>
                </a:lnTo>
                <a:lnTo>
                  <a:pt x="125" y="434"/>
                </a:lnTo>
                <a:lnTo>
                  <a:pt x="95" y="415"/>
                </a:lnTo>
                <a:lnTo>
                  <a:pt x="67" y="392"/>
                </a:lnTo>
                <a:lnTo>
                  <a:pt x="44" y="365"/>
                </a:lnTo>
                <a:lnTo>
                  <a:pt x="25" y="336"/>
                </a:lnTo>
                <a:lnTo>
                  <a:pt x="12" y="303"/>
                </a:lnTo>
                <a:lnTo>
                  <a:pt x="3" y="266"/>
                </a:lnTo>
                <a:lnTo>
                  <a:pt x="0" y="230"/>
                </a:lnTo>
                <a:lnTo>
                  <a:pt x="3" y="192"/>
                </a:lnTo>
                <a:lnTo>
                  <a:pt x="12" y="157"/>
                </a:lnTo>
                <a:lnTo>
                  <a:pt x="25" y="124"/>
                </a:lnTo>
                <a:lnTo>
                  <a:pt x="44" y="93"/>
                </a:lnTo>
                <a:lnTo>
                  <a:pt x="67" y="67"/>
                </a:lnTo>
                <a:lnTo>
                  <a:pt x="95" y="44"/>
                </a:lnTo>
                <a:lnTo>
                  <a:pt x="125" y="25"/>
                </a:lnTo>
                <a:lnTo>
                  <a:pt x="158" y="11"/>
                </a:lnTo>
                <a:lnTo>
                  <a:pt x="193" y="2"/>
                </a:lnTo>
                <a:lnTo>
                  <a:pt x="230" y="0"/>
                </a:lnTo>
                <a:close/>
              </a:path>
            </a:pathLst>
          </a:custGeom>
          <a:gradFill rotWithShape="1">
            <a:gsLst>
              <a:gs pos="0">
                <a:srgbClr val="63A62C">
                  <a:gamma/>
                  <a:shade val="69804"/>
                  <a:invGamma/>
                </a:srgbClr>
              </a:gs>
              <a:gs pos="50000">
                <a:srgbClr val="63A62C"/>
              </a:gs>
              <a:gs pos="100000">
                <a:srgbClr val="63A62C">
                  <a:gamma/>
                  <a:shade val="69804"/>
                  <a:invGamma/>
                </a:srgbClr>
              </a:gs>
            </a:gsLst>
            <a:lin ang="2700000" scaled="1"/>
          </a:gradFill>
          <a:ln w="0" cap="flat" cmpd="sng">
            <a:solidFill>
              <a:srgbClr val="73A41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" name="Freeform 120"/>
          <p:cNvSpPr>
            <a:spLocks/>
          </p:cNvSpPr>
          <p:nvPr userDrawn="1"/>
        </p:nvSpPr>
        <p:spPr bwMode="auto">
          <a:xfrm>
            <a:off x="6450087" y="2340768"/>
            <a:ext cx="336550" cy="501650"/>
          </a:xfrm>
          <a:custGeom>
            <a:avLst/>
            <a:gdLst>
              <a:gd name="T0" fmla="*/ 27 w 106"/>
              <a:gd name="T1" fmla="*/ 0 h 158"/>
              <a:gd name="T2" fmla="*/ 106 w 106"/>
              <a:gd name="T3" fmla="*/ 80 h 158"/>
              <a:gd name="T4" fmla="*/ 27 w 106"/>
              <a:gd name="T5" fmla="*/ 158 h 158"/>
              <a:gd name="T6" fmla="*/ 0 w 106"/>
              <a:gd name="T7" fmla="*/ 130 h 158"/>
              <a:gd name="T8" fmla="*/ 51 w 106"/>
              <a:gd name="T9" fmla="*/ 80 h 158"/>
              <a:gd name="T10" fmla="*/ 0 w 106"/>
              <a:gd name="T11" fmla="*/ 28 h 158"/>
              <a:gd name="T12" fmla="*/ 27 w 106"/>
              <a:gd name="T13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" h="158">
                <a:moveTo>
                  <a:pt x="27" y="0"/>
                </a:moveTo>
                <a:lnTo>
                  <a:pt x="106" y="80"/>
                </a:lnTo>
                <a:lnTo>
                  <a:pt x="27" y="158"/>
                </a:lnTo>
                <a:lnTo>
                  <a:pt x="0" y="130"/>
                </a:lnTo>
                <a:lnTo>
                  <a:pt x="51" y="80"/>
                </a:lnTo>
                <a:lnTo>
                  <a:pt x="0" y="28"/>
                </a:lnTo>
                <a:lnTo>
                  <a:pt x="27" y="0"/>
                </a:lnTo>
                <a:close/>
              </a:path>
            </a:pathLst>
          </a:custGeom>
          <a:solidFill>
            <a:srgbClr val="C0C0C0">
              <a:alpha val="60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9" name="Rectangle 53"/>
          <p:cNvSpPr>
            <a:spLocks noChangeArrowheads="1"/>
          </p:cNvSpPr>
          <p:nvPr userDrawn="1"/>
        </p:nvSpPr>
        <p:spPr bwMode="auto">
          <a:xfrm>
            <a:off x="1265982" y="233441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400" b="1">
                <a:solidFill>
                  <a:schemeClr val="bg2"/>
                </a:solidFill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20" name="Rectangle 53"/>
          <p:cNvSpPr>
            <a:spLocks noChangeArrowheads="1"/>
          </p:cNvSpPr>
          <p:nvPr userDrawn="1"/>
        </p:nvSpPr>
        <p:spPr bwMode="auto">
          <a:xfrm>
            <a:off x="3259882" y="233441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400" b="1">
                <a:solidFill>
                  <a:schemeClr val="bg2"/>
                </a:solidFill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21" name="Rectangle 53"/>
          <p:cNvSpPr>
            <a:spLocks noChangeArrowheads="1"/>
          </p:cNvSpPr>
          <p:nvPr userDrawn="1"/>
        </p:nvSpPr>
        <p:spPr bwMode="auto">
          <a:xfrm>
            <a:off x="5253782" y="233441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400" b="1">
                <a:solidFill>
                  <a:schemeClr val="bg2"/>
                </a:solidFill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22" name="Rectangle 53"/>
          <p:cNvSpPr>
            <a:spLocks noChangeArrowheads="1"/>
          </p:cNvSpPr>
          <p:nvPr userDrawn="1"/>
        </p:nvSpPr>
        <p:spPr bwMode="auto">
          <a:xfrm>
            <a:off x="7273082" y="233441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400" b="1" dirty="0">
                <a:solidFill>
                  <a:schemeClr val="bg2"/>
                </a:solidFill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23" name="Line 133"/>
          <p:cNvSpPr>
            <a:spLocks noChangeShapeType="1"/>
          </p:cNvSpPr>
          <p:nvPr userDrawn="1"/>
        </p:nvSpPr>
        <p:spPr bwMode="auto">
          <a:xfrm flipH="1">
            <a:off x="935112" y="4282281"/>
            <a:ext cx="6624637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4" name="Line 134"/>
          <p:cNvSpPr>
            <a:spLocks noChangeShapeType="1"/>
          </p:cNvSpPr>
          <p:nvPr userDrawn="1"/>
        </p:nvSpPr>
        <p:spPr bwMode="auto">
          <a:xfrm flipH="1">
            <a:off x="1582812" y="5717381"/>
            <a:ext cx="6192837" cy="0"/>
          </a:xfrm>
          <a:prstGeom prst="line">
            <a:avLst/>
          </a:prstGeom>
          <a:noFill/>
          <a:ln w="38100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5" name="Freeform 135"/>
          <p:cNvSpPr>
            <a:spLocks/>
          </p:cNvSpPr>
          <p:nvPr userDrawn="1"/>
        </p:nvSpPr>
        <p:spPr bwMode="auto">
          <a:xfrm flipH="1">
            <a:off x="4978474" y="4360068"/>
            <a:ext cx="1346200" cy="1282700"/>
          </a:xfrm>
          <a:custGeom>
            <a:avLst/>
            <a:gdLst>
              <a:gd name="T0" fmla="*/ 808 w 848"/>
              <a:gd name="T1" fmla="*/ 0 h 808"/>
              <a:gd name="T2" fmla="*/ 480 w 848"/>
              <a:gd name="T3" fmla="*/ 24 h 808"/>
              <a:gd name="T4" fmla="*/ 336 w 848"/>
              <a:gd name="T5" fmla="*/ 32 h 808"/>
              <a:gd name="T6" fmla="*/ 216 w 848"/>
              <a:gd name="T7" fmla="*/ 96 h 808"/>
              <a:gd name="T8" fmla="*/ 144 w 848"/>
              <a:gd name="T9" fmla="*/ 152 h 808"/>
              <a:gd name="T10" fmla="*/ 96 w 848"/>
              <a:gd name="T11" fmla="*/ 184 h 808"/>
              <a:gd name="T12" fmla="*/ 72 w 848"/>
              <a:gd name="T13" fmla="*/ 200 h 808"/>
              <a:gd name="T14" fmla="*/ 16 w 848"/>
              <a:gd name="T15" fmla="*/ 272 h 808"/>
              <a:gd name="T16" fmla="*/ 0 w 848"/>
              <a:gd name="T17" fmla="*/ 320 h 808"/>
              <a:gd name="T18" fmla="*/ 104 w 848"/>
              <a:gd name="T19" fmla="*/ 680 h 808"/>
              <a:gd name="T20" fmla="*/ 120 w 848"/>
              <a:gd name="T21" fmla="*/ 704 h 808"/>
              <a:gd name="T22" fmla="*/ 216 w 848"/>
              <a:gd name="T23" fmla="*/ 744 h 808"/>
              <a:gd name="T24" fmla="*/ 336 w 848"/>
              <a:gd name="T25" fmla="*/ 808 h 808"/>
              <a:gd name="T26" fmla="*/ 552 w 848"/>
              <a:gd name="T27" fmla="*/ 776 h 808"/>
              <a:gd name="T28" fmla="*/ 720 w 848"/>
              <a:gd name="T29" fmla="*/ 664 h 808"/>
              <a:gd name="T30" fmla="*/ 768 w 848"/>
              <a:gd name="T31" fmla="*/ 568 h 808"/>
              <a:gd name="T32" fmla="*/ 848 w 848"/>
              <a:gd name="T33" fmla="*/ 200 h 808"/>
              <a:gd name="T34" fmla="*/ 808 w 848"/>
              <a:gd name="T35" fmla="*/ 0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48" h="808">
                <a:moveTo>
                  <a:pt x="808" y="0"/>
                </a:moveTo>
                <a:cubicBezTo>
                  <a:pt x="692" y="12"/>
                  <a:pt x="590" y="38"/>
                  <a:pt x="480" y="24"/>
                </a:cubicBezTo>
                <a:cubicBezTo>
                  <a:pt x="432" y="27"/>
                  <a:pt x="384" y="27"/>
                  <a:pt x="336" y="32"/>
                </a:cubicBezTo>
                <a:cubicBezTo>
                  <a:pt x="299" y="36"/>
                  <a:pt x="251" y="77"/>
                  <a:pt x="216" y="96"/>
                </a:cubicBezTo>
                <a:cubicBezTo>
                  <a:pt x="123" y="147"/>
                  <a:pt x="202" y="107"/>
                  <a:pt x="144" y="152"/>
                </a:cubicBezTo>
                <a:cubicBezTo>
                  <a:pt x="129" y="164"/>
                  <a:pt x="112" y="173"/>
                  <a:pt x="96" y="184"/>
                </a:cubicBezTo>
                <a:cubicBezTo>
                  <a:pt x="88" y="189"/>
                  <a:pt x="72" y="200"/>
                  <a:pt x="72" y="200"/>
                </a:cubicBezTo>
                <a:cubicBezTo>
                  <a:pt x="55" y="225"/>
                  <a:pt x="28" y="244"/>
                  <a:pt x="16" y="272"/>
                </a:cubicBezTo>
                <a:cubicBezTo>
                  <a:pt x="9" y="287"/>
                  <a:pt x="0" y="320"/>
                  <a:pt x="0" y="320"/>
                </a:cubicBezTo>
                <a:cubicBezTo>
                  <a:pt x="13" y="476"/>
                  <a:pt x="6" y="562"/>
                  <a:pt x="104" y="680"/>
                </a:cubicBezTo>
                <a:cubicBezTo>
                  <a:pt x="110" y="687"/>
                  <a:pt x="112" y="698"/>
                  <a:pt x="120" y="704"/>
                </a:cubicBezTo>
                <a:cubicBezTo>
                  <a:pt x="145" y="724"/>
                  <a:pt x="191" y="727"/>
                  <a:pt x="216" y="744"/>
                </a:cubicBezTo>
                <a:cubicBezTo>
                  <a:pt x="254" y="769"/>
                  <a:pt x="298" y="783"/>
                  <a:pt x="336" y="808"/>
                </a:cubicBezTo>
                <a:cubicBezTo>
                  <a:pt x="409" y="796"/>
                  <a:pt x="478" y="783"/>
                  <a:pt x="552" y="776"/>
                </a:cubicBezTo>
                <a:cubicBezTo>
                  <a:pt x="627" y="751"/>
                  <a:pt x="656" y="706"/>
                  <a:pt x="720" y="664"/>
                </a:cubicBezTo>
                <a:cubicBezTo>
                  <a:pt x="732" y="629"/>
                  <a:pt x="753" y="601"/>
                  <a:pt x="768" y="568"/>
                </a:cubicBezTo>
                <a:cubicBezTo>
                  <a:pt x="818" y="455"/>
                  <a:pt x="834" y="322"/>
                  <a:pt x="848" y="200"/>
                </a:cubicBezTo>
                <a:cubicBezTo>
                  <a:pt x="826" y="135"/>
                  <a:pt x="839" y="62"/>
                  <a:pt x="80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6" name="Freeform 136"/>
          <p:cNvSpPr>
            <a:spLocks/>
          </p:cNvSpPr>
          <p:nvPr userDrawn="1"/>
        </p:nvSpPr>
        <p:spPr bwMode="auto">
          <a:xfrm flipH="1">
            <a:off x="2984574" y="4360068"/>
            <a:ext cx="1346200" cy="1282700"/>
          </a:xfrm>
          <a:custGeom>
            <a:avLst/>
            <a:gdLst>
              <a:gd name="T0" fmla="*/ 808 w 848"/>
              <a:gd name="T1" fmla="*/ 0 h 808"/>
              <a:gd name="T2" fmla="*/ 480 w 848"/>
              <a:gd name="T3" fmla="*/ 24 h 808"/>
              <a:gd name="T4" fmla="*/ 336 w 848"/>
              <a:gd name="T5" fmla="*/ 32 h 808"/>
              <a:gd name="T6" fmla="*/ 216 w 848"/>
              <a:gd name="T7" fmla="*/ 96 h 808"/>
              <a:gd name="T8" fmla="*/ 144 w 848"/>
              <a:gd name="T9" fmla="*/ 152 h 808"/>
              <a:gd name="T10" fmla="*/ 96 w 848"/>
              <a:gd name="T11" fmla="*/ 184 h 808"/>
              <a:gd name="T12" fmla="*/ 72 w 848"/>
              <a:gd name="T13" fmla="*/ 200 h 808"/>
              <a:gd name="T14" fmla="*/ 16 w 848"/>
              <a:gd name="T15" fmla="*/ 272 h 808"/>
              <a:gd name="T16" fmla="*/ 0 w 848"/>
              <a:gd name="T17" fmla="*/ 320 h 808"/>
              <a:gd name="T18" fmla="*/ 104 w 848"/>
              <a:gd name="T19" fmla="*/ 680 h 808"/>
              <a:gd name="T20" fmla="*/ 120 w 848"/>
              <a:gd name="T21" fmla="*/ 704 h 808"/>
              <a:gd name="T22" fmla="*/ 216 w 848"/>
              <a:gd name="T23" fmla="*/ 744 h 808"/>
              <a:gd name="T24" fmla="*/ 336 w 848"/>
              <a:gd name="T25" fmla="*/ 808 h 808"/>
              <a:gd name="T26" fmla="*/ 552 w 848"/>
              <a:gd name="T27" fmla="*/ 776 h 808"/>
              <a:gd name="T28" fmla="*/ 720 w 848"/>
              <a:gd name="T29" fmla="*/ 664 h 808"/>
              <a:gd name="T30" fmla="*/ 768 w 848"/>
              <a:gd name="T31" fmla="*/ 568 h 808"/>
              <a:gd name="T32" fmla="*/ 848 w 848"/>
              <a:gd name="T33" fmla="*/ 200 h 808"/>
              <a:gd name="T34" fmla="*/ 808 w 848"/>
              <a:gd name="T35" fmla="*/ 0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48" h="808">
                <a:moveTo>
                  <a:pt x="808" y="0"/>
                </a:moveTo>
                <a:cubicBezTo>
                  <a:pt x="692" y="12"/>
                  <a:pt x="590" y="38"/>
                  <a:pt x="480" y="24"/>
                </a:cubicBezTo>
                <a:cubicBezTo>
                  <a:pt x="432" y="27"/>
                  <a:pt x="384" y="27"/>
                  <a:pt x="336" y="32"/>
                </a:cubicBezTo>
                <a:cubicBezTo>
                  <a:pt x="299" y="36"/>
                  <a:pt x="251" y="77"/>
                  <a:pt x="216" y="96"/>
                </a:cubicBezTo>
                <a:cubicBezTo>
                  <a:pt x="123" y="147"/>
                  <a:pt x="202" y="107"/>
                  <a:pt x="144" y="152"/>
                </a:cubicBezTo>
                <a:cubicBezTo>
                  <a:pt x="129" y="164"/>
                  <a:pt x="112" y="173"/>
                  <a:pt x="96" y="184"/>
                </a:cubicBezTo>
                <a:cubicBezTo>
                  <a:pt x="88" y="189"/>
                  <a:pt x="72" y="200"/>
                  <a:pt x="72" y="200"/>
                </a:cubicBezTo>
                <a:cubicBezTo>
                  <a:pt x="55" y="225"/>
                  <a:pt x="28" y="244"/>
                  <a:pt x="16" y="272"/>
                </a:cubicBezTo>
                <a:cubicBezTo>
                  <a:pt x="9" y="287"/>
                  <a:pt x="0" y="320"/>
                  <a:pt x="0" y="320"/>
                </a:cubicBezTo>
                <a:cubicBezTo>
                  <a:pt x="13" y="476"/>
                  <a:pt x="6" y="562"/>
                  <a:pt x="104" y="680"/>
                </a:cubicBezTo>
                <a:cubicBezTo>
                  <a:pt x="110" y="687"/>
                  <a:pt x="112" y="698"/>
                  <a:pt x="120" y="704"/>
                </a:cubicBezTo>
                <a:cubicBezTo>
                  <a:pt x="145" y="724"/>
                  <a:pt x="191" y="727"/>
                  <a:pt x="216" y="744"/>
                </a:cubicBezTo>
                <a:cubicBezTo>
                  <a:pt x="254" y="769"/>
                  <a:pt x="298" y="783"/>
                  <a:pt x="336" y="808"/>
                </a:cubicBezTo>
                <a:cubicBezTo>
                  <a:pt x="409" y="796"/>
                  <a:pt x="478" y="783"/>
                  <a:pt x="552" y="776"/>
                </a:cubicBezTo>
                <a:cubicBezTo>
                  <a:pt x="627" y="751"/>
                  <a:pt x="656" y="706"/>
                  <a:pt x="720" y="664"/>
                </a:cubicBezTo>
                <a:cubicBezTo>
                  <a:pt x="732" y="629"/>
                  <a:pt x="753" y="601"/>
                  <a:pt x="768" y="568"/>
                </a:cubicBezTo>
                <a:cubicBezTo>
                  <a:pt x="818" y="455"/>
                  <a:pt x="834" y="322"/>
                  <a:pt x="848" y="200"/>
                </a:cubicBezTo>
                <a:cubicBezTo>
                  <a:pt x="826" y="135"/>
                  <a:pt x="839" y="62"/>
                  <a:pt x="80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7" name="Freeform 137"/>
          <p:cNvSpPr>
            <a:spLocks/>
          </p:cNvSpPr>
          <p:nvPr userDrawn="1"/>
        </p:nvSpPr>
        <p:spPr bwMode="auto">
          <a:xfrm flipH="1">
            <a:off x="952574" y="4360068"/>
            <a:ext cx="1346200" cy="1282700"/>
          </a:xfrm>
          <a:custGeom>
            <a:avLst/>
            <a:gdLst>
              <a:gd name="T0" fmla="*/ 808 w 848"/>
              <a:gd name="T1" fmla="*/ 0 h 808"/>
              <a:gd name="T2" fmla="*/ 480 w 848"/>
              <a:gd name="T3" fmla="*/ 24 h 808"/>
              <a:gd name="T4" fmla="*/ 336 w 848"/>
              <a:gd name="T5" fmla="*/ 32 h 808"/>
              <a:gd name="T6" fmla="*/ 216 w 848"/>
              <a:gd name="T7" fmla="*/ 96 h 808"/>
              <a:gd name="T8" fmla="*/ 144 w 848"/>
              <a:gd name="T9" fmla="*/ 152 h 808"/>
              <a:gd name="T10" fmla="*/ 96 w 848"/>
              <a:gd name="T11" fmla="*/ 184 h 808"/>
              <a:gd name="T12" fmla="*/ 72 w 848"/>
              <a:gd name="T13" fmla="*/ 200 h 808"/>
              <a:gd name="T14" fmla="*/ 16 w 848"/>
              <a:gd name="T15" fmla="*/ 272 h 808"/>
              <a:gd name="T16" fmla="*/ 0 w 848"/>
              <a:gd name="T17" fmla="*/ 320 h 808"/>
              <a:gd name="T18" fmla="*/ 104 w 848"/>
              <a:gd name="T19" fmla="*/ 680 h 808"/>
              <a:gd name="T20" fmla="*/ 120 w 848"/>
              <a:gd name="T21" fmla="*/ 704 h 808"/>
              <a:gd name="T22" fmla="*/ 216 w 848"/>
              <a:gd name="T23" fmla="*/ 744 h 808"/>
              <a:gd name="T24" fmla="*/ 336 w 848"/>
              <a:gd name="T25" fmla="*/ 808 h 808"/>
              <a:gd name="T26" fmla="*/ 552 w 848"/>
              <a:gd name="T27" fmla="*/ 776 h 808"/>
              <a:gd name="T28" fmla="*/ 720 w 848"/>
              <a:gd name="T29" fmla="*/ 664 h 808"/>
              <a:gd name="T30" fmla="*/ 768 w 848"/>
              <a:gd name="T31" fmla="*/ 568 h 808"/>
              <a:gd name="T32" fmla="*/ 848 w 848"/>
              <a:gd name="T33" fmla="*/ 200 h 808"/>
              <a:gd name="T34" fmla="*/ 808 w 848"/>
              <a:gd name="T35" fmla="*/ 0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48" h="808">
                <a:moveTo>
                  <a:pt x="808" y="0"/>
                </a:moveTo>
                <a:cubicBezTo>
                  <a:pt x="692" y="12"/>
                  <a:pt x="590" y="38"/>
                  <a:pt x="480" y="24"/>
                </a:cubicBezTo>
                <a:cubicBezTo>
                  <a:pt x="432" y="27"/>
                  <a:pt x="384" y="27"/>
                  <a:pt x="336" y="32"/>
                </a:cubicBezTo>
                <a:cubicBezTo>
                  <a:pt x="299" y="36"/>
                  <a:pt x="251" y="77"/>
                  <a:pt x="216" y="96"/>
                </a:cubicBezTo>
                <a:cubicBezTo>
                  <a:pt x="123" y="147"/>
                  <a:pt x="202" y="107"/>
                  <a:pt x="144" y="152"/>
                </a:cubicBezTo>
                <a:cubicBezTo>
                  <a:pt x="129" y="164"/>
                  <a:pt x="112" y="173"/>
                  <a:pt x="96" y="184"/>
                </a:cubicBezTo>
                <a:cubicBezTo>
                  <a:pt x="88" y="189"/>
                  <a:pt x="72" y="200"/>
                  <a:pt x="72" y="200"/>
                </a:cubicBezTo>
                <a:cubicBezTo>
                  <a:pt x="55" y="225"/>
                  <a:pt x="28" y="244"/>
                  <a:pt x="16" y="272"/>
                </a:cubicBezTo>
                <a:cubicBezTo>
                  <a:pt x="9" y="287"/>
                  <a:pt x="0" y="320"/>
                  <a:pt x="0" y="320"/>
                </a:cubicBezTo>
                <a:cubicBezTo>
                  <a:pt x="13" y="476"/>
                  <a:pt x="6" y="562"/>
                  <a:pt x="104" y="680"/>
                </a:cubicBezTo>
                <a:cubicBezTo>
                  <a:pt x="110" y="687"/>
                  <a:pt x="112" y="698"/>
                  <a:pt x="120" y="704"/>
                </a:cubicBezTo>
                <a:cubicBezTo>
                  <a:pt x="145" y="724"/>
                  <a:pt x="191" y="727"/>
                  <a:pt x="216" y="744"/>
                </a:cubicBezTo>
                <a:cubicBezTo>
                  <a:pt x="254" y="769"/>
                  <a:pt x="298" y="783"/>
                  <a:pt x="336" y="808"/>
                </a:cubicBezTo>
                <a:cubicBezTo>
                  <a:pt x="409" y="796"/>
                  <a:pt x="478" y="783"/>
                  <a:pt x="552" y="776"/>
                </a:cubicBezTo>
                <a:cubicBezTo>
                  <a:pt x="627" y="751"/>
                  <a:pt x="656" y="706"/>
                  <a:pt x="720" y="664"/>
                </a:cubicBezTo>
                <a:cubicBezTo>
                  <a:pt x="732" y="629"/>
                  <a:pt x="753" y="601"/>
                  <a:pt x="768" y="568"/>
                </a:cubicBezTo>
                <a:cubicBezTo>
                  <a:pt x="818" y="455"/>
                  <a:pt x="834" y="322"/>
                  <a:pt x="848" y="200"/>
                </a:cubicBezTo>
                <a:cubicBezTo>
                  <a:pt x="826" y="135"/>
                  <a:pt x="839" y="62"/>
                  <a:pt x="80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8" name="Freeform 138"/>
          <p:cNvSpPr>
            <a:spLocks/>
          </p:cNvSpPr>
          <p:nvPr userDrawn="1"/>
        </p:nvSpPr>
        <p:spPr bwMode="auto">
          <a:xfrm flipH="1">
            <a:off x="6981899" y="4360068"/>
            <a:ext cx="1346200" cy="1282700"/>
          </a:xfrm>
          <a:custGeom>
            <a:avLst/>
            <a:gdLst>
              <a:gd name="T0" fmla="*/ 808 w 848"/>
              <a:gd name="T1" fmla="*/ 0 h 808"/>
              <a:gd name="T2" fmla="*/ 480 w 848"/>
              <a:gd name="T3" fmla="*/ 24 h 808"/>
              <a:gd name="T4" fmla="*/ 336 w 848"/>
              <a:gd name="T5" fmla="*/ 32 h 808"/>
              <a:gd name="T6" fmla="*/ 216 w 848"/>
              <a:gd name="T7" fmla="*/ 96 h 808"/>
              <a:gd name="T8" fmla="*/ 144 w 848"/>
              <a:gd name="T9" fmla="*/ 152 h 808"/>
              <a:gd name="T10" fmla="*/ 96 w 848"/>
              <a:gd name="T11" fmla="*/ 184 h 808"/>
              <a:gd name="T12" fmla="*/ 72 w 848"/>
              <a:gd name="T13" fmla="*/ 200 h 808"/>
              <a:gd name="T14" fmla="*/ 16 w 848"/>
              <a:gd name="T15" fmla="*/ 272 h 808"/>
              <a:gd name="T16" fmla="*/ 0 w 848"/>
              <a:gd name="T17" fmla="*/ 320 h 808"/>
              <a:gd name="T18" fmla="*/ 104 w 848"/>
              <a:gd name="T19" fmla="*/ 680 h 808"/>
              <a:gd name="T20" fmla="*/ 120 w 848"/>
              <a:gd name="T21" fmla="*/ 704 h 808"/>
              <a:gd name="T22" fmla="*/ 216 w 848"/>
              <a:gd name="T23" fmla="*/ 744 h 808"/>
              <a:gd name="T24" fmla="*/ 336 w 848"/>
              <a:gd name="T25" fmla="*/ 808 h 808"/>
              <a:gd name="T26" fmla="*/ 552 w 848"/>
              <a:gd name="T27" fmla="*/ 776 h 808"/>
              <a:gd name="T28" fmla="*/ 720 w 848"/>
              <a:gd name="T29" fmla="*/ 664 h 808"/>
              <a:gd name="T30" fmla="*/ 768 w 848"/>
              <a:gd name="T31" fmla="*/ 568 h 808"/>
              <a:gd name="T32" fmla="*/ 848 w 848"/>
              <a:gd name="T33" fmla="*/ 200 h 808"/>
              <a:gd name="T34" fmla="*/ 808 w 848"/>
              <a:gd name="T35" fmla="*/ 0 h 8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848" h="808">
                <a:moveTo>
                  <a:pt x="808" y="0"/>
                </a:moveTo>
                <a:cubicBezTo>
                  <a:pt x="692" y="12"/>
                  <a:pt x="590" y="38"/>
                  <a:pt x="480" y="24"/>
                </a:cubicBezTo>
                <a:cubicBezTo>
                  <a:pt x="432" y="27"/>
                  <a:pt x="384" y="27"/>
                  <a:pt x="336" y="32"/>
                </a:cubicBezTo>
                <a:cubicBezTo>
                  <a:pt x="299" y="36"/>
                  <a:pt x="251" y="77"/>
                  <a:pt x="216" y="96"/>
                </a:cubicBezTo>
                <a:cubicBezTo>
                  <a:pt x="123" y="147"/>
                  <a:pt x="202" y="107"/>
                  <a:pt x="144" y="152"/>
                </a:cubicBezTo>
                <a:cubicBezTo>
                  <a:pt x="129" y="164"/>
                  <a:pt x="112" y="173"/>
                  <a:pt x="96" y="184"/>
                </a:cubicBezTo>
                <a:cubicBezTo>
                  <a:pt x="88" y="189"/>
                  <a:pt x="72" y="200"/>
                  <a:pt x="72" y="200"/>
                </a:cubicBezTo>
                <a:cubicBezTo>
                  <a:pt x="55" y="225"/>
                  <a:pt x="28" y="244"/>
                  <a:pt x="16" y="272"/>
                </a:cubicBezTo>
                <a:cubicBezTo>
                  <a:pt x="9" y="287"/>
                  <a:pt x="0" y="320"/>
                  <a:pt x="0" y="320"/>
                </a:cubicBezTo>
                <a:cubicBezTo>
                  <a:pt x="13" y="476"/>
                  <a:pt x="6" y="562"/>
                  <a:pt x="104" y="680"/>
                </a:cubicBezTo>
                <a:cubicBezTo>
                  <a:pt x="110" y="687"/>
                  <a:pt x="112" y="698"/>
                  <a:pt x="120" y="704"/>
                </a:cubicBezTo>
                <a:cubicBezTo>
                  <a:pt x="145" y="724"/>
                  <a:pt x="191" y="727"/>
                  <a:pt x="216" y="744"/>
                </a:cubicBezTo>
                <a:cubicBezTo>
                  <a:pt x="254" y="769"/>
                  <a:pt x="298" y="783"/>
                  <a:pt x="336" y="808"/>
                </a:cubicBezTo>
                <a:cubicBezTo>
                  <a:pt x="409" y="796"/>
                  <a:pt x="478" y="783"/>
                  <a:pt x="552" y="776"/>
                </a:cubicBezTo>
                <a:cubicBezTo>
                  <a:pt x="627" y="751"/>
                  <a:pt x="656" y="706"/>
                  <a:pt x="720" y="664"/>
                </a:cubicBezTo>
                <a:cubicBezTo>
                  <a:pt x="732" y="629"/>
                  <a:pt x="753" y="601"/>
                  <a:pt x="768" y="568"/>
                </a:cubicBezTo>
                <a:cubicBezTo>
                  <a:pt x="818" y="455"/>
                  <a:pt x="834" y="322"/>
                  <a:pt x="848" y="200"/>
                </a:cubicBezTo>
                <a:cubicBezTo>
                  <a:pt x="826" y="135"/>
                  <a:pt x="839" y="62"/>
                  <a:pt x="80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29" name="Freeform 139"/>
          <p:cNvSpPr>
            <a:spLocks noEditPoints="1"/>
          </p:cNvSpPr>
          <p:nvPr userDrawn="1"/>
        </p:nvSpPr>
        <p:spPr bwMode="auto">
          <a:xfrm flipH="1">
            <a:off x="6921574" y="4269581"/>
            <a:ext cx="1466850" cy="1463675"/>
          </a:xfrm>
          <a:custGeom>
            <a:avLst/>
            <a:gdLst>
              <a:gd name="T0" fmla="*/ 231 w 461"/>
              <a:gd name="T1" fmla="*/ 66 h 460"/>
              <a:gd name="T2" fmla="*/ 198 w 461"/>
              <a:gd name="T3" fmla="*/ 69 h 460"/>
              <a:gd name="T4" fmla="*/ 168 w 461"/>
              <a:gd name="T5" fmla="*/ 79 h 460"/>
              <a:gd name="T6" fmla="*/ 139 w 461"/>
              <a:gd name="T7" fmla="*/ 94 h 460"/>
              <a:gd name="T8" fmla="*/ 115 w 461"/>
              <a:gd name="T9" fmla="*/ 114 h 460"/>
              <a:gd name="T10" fmla="*/ 95 w 461"/>
              <a:gd name="T11" fmla="*/ 138 h 460"/>
              <a:gd name="T12" fmla="*/ 81 w 461"/>
              <a:gd name="T13" fmla="*/ 166 h 460"/>
              <a:gd name="T14" fmla="*/ 71 w 461"/>
              <a:gd name="T15" fmla="*/ 197 h 460"/>
              <a:gd name="T16" fmla="*/ 68 w 461"/>
              <a:gd name="T17" fmla="*/ 230 h 460"/>
              <a:gd name="T18" fmla="*/ 71 w 461"/>
              <a:gd name="T19" fmla="*/ 262 h 460"/>
              <a:gd name="T20" fmla="*/ 81 w 461"/>
              <a:gd name="T21" fmla="*/ 293 h 460"/>
              <a:gd name="T22" fmla="*/ 95 w 461"/>
              <a:gd name="T23" fmla="*/ 320 h 460"/>
              <a:gd name="T24" fmla="*/ 115 w 461"/>
              <a:gd name="T25" fmla="*/ 344 h 460"/>
              <a:gd name="T26" fmla="*/ 139 w 461"/>
              <a:gd name="T27" fmla="*/ 365 h 460"/>
              <a:gd name="T28" fmla="*/ 168 w 461"/>
              <a:gd name="T29" fmla="*/ 380 h 460"/>
              <a:gd name="T30" fmla="*/ 198 w 461"/>
              <a:gd name="T31" fmla="*/ 390 h 460"/>
              <a:gd name="T32" fmla="*/ 231 w 461"/>
              <a:gd name="T33" fmla="*/ 393 h 460"/>
              <a:gd name="T34" fmla="*/ 264 w 461"/>
              <a:gd name="T35" fmla="*/ 390 h 460"/>
              <a:gd name="T36" fmla="*/ 295 w 461"/>
              <a:gd name="T37" fmla="*/ 380 h 460"/>
              <a:gd name="T38" fmla="*/ 322 w 461"/>
              <a:gd name="T39" fmla="*/ 365 h 460"/>
              <a:gd name="T40" fmla="*/ 347 w 461"/>
              <a:gd name="T41" fmla="*/ 344 h 460"/>
              <a:gd name="T42" fmla="*/ 366 w 461"/>
              <a:gd name="T43" fmla="*/ 320 h 460"/>
              <a:gd name="T44" fmla="*/ 382 w 461"/>
              <a:gd name="T45" fmla="*/ 293 h 460"/>
              <a:gd name="T46" fmla="*/ 392 w 461"/>
              <a:gd name="T47" fmla="*/ 262 h 460"/>
              <a:gd name="T48" fmla="*/ 395 w 461"/>
              <a:gd name="T49" fmla="*/ 230 h 460"/>
              <a:gd name="T50" fmla="*/ 395 w 461"/>
              <a:gd name="T51" fmla="*/ 66 h 460"/>
              <a:gd name="T52" fmla="*/ 231 w 461"/>
              <a:gd name="T53" fmla="*/ 66 h 460"/>
              <a:gd name="T54" fmla="*/ 231 w 461"/>
              <a:gd name="T55" fmla="*/ 0 h 460"/>
              <a:gd name="T56" fmla="*/ 461 w 461"/>
              <a:gd name="T57" fmla="*/ 0 h 460"/>
              <a:gd name="T58" fmla="*/ 461 w 461"/>
              <a:gd name="T59" fmla="*/ 230 h 460"/>
              <a:gd name="T60" fmla="*/ 458 w 461"/>
              <a:gd name="T61" fmla="*/ 266 h 460"/>
              <a:gd name="T62" fmla="*/ 450 w 461"/>
              <a:gd name="T63" fmla="*/ 303 h 460"/>
              <a:gd name="T64" fmla="*/ 436 w 461"/>
              <a:gd name="T65" fmla="*/ 336 h 460"/>
              <a:gd name="T66" fmla="*/ 417 w 461"/>
              <a:gd name="T67" fmla="*/ 365 h 460"/>
              <a:gd name="T68" fmla="*/ 394 w 461"/>
              <a:gd name="T69" fmla="*/ 392 h 460"/>
              <a:gd name="T70" fmla="*/ 367 w 461"/>
              <a:gd name="T71" fmla="*/ 415 h 460"/>
              <a:gd name="T72" fmla="*/ 337 w 461"/>
              <a:gd name="T73" fmla="*/ 434 h 460"/>
              <a:gd name="T74" fmla="*/ 304 w 461"/>
              <a:gd name="T75" fmla="*/ 448 h 460"/>
              <a:gd name="T76" fmla="*/ 268 w 461"/>
              <a:gd name="T77" fmla="*/ 457 h 460"/>
              <a:gd name="T78" fmla="*/ 231 w 461"/>
              <a:gd name="T79" fmla="*/ 460 h 460"/>
              <a:gd name="T80" fmla="*/ 193 w 461"/>
              <a:gd name="T81" fmla="*/ 457 h 460"/>
              <a:gd name="T82" fmla="*/ 158 w 461"/>
              <a:gd name="T83" fmla="*/ 448 h 460"/>
              <a:gd name="T84" fmla="*/ 125 w 461"/>
              <a:gd name="T85" fmla="*/ 434 h 460"/>
              <a:gd name="T86" fmla="*/ 95 w 461"/>
              <a:gd name="T87" fmla="*/ 415 h 460"/>
              <a:gd name="T88" fmla="*/ 69 w 461"/>
              <a:gd name="T89" fmla="*/ 392 h 460"/>
              <a:gd name="T90" fmla="*/ 46 w 461"/>
              <a:gd name="T91" fmla="*/ 365 h 460"/>
              <a:gd name="T92" fmla="*/ 27 w 461"/>
              <a:gd name="T93" fmla="*/ 336 h 460"/>
              <a:gd name="T94" fmla="*/ 13 w 461"/>
              <a:gd name="T95" fmla="*/ 303 h 460"/>
              <a:gd name="T96" fmla="*/ 4 w 461"/>
              <a:gd name="T97" fmla="*/ 266 h 460"/>
              <a:gd name="T98" fmla="*/ 0 w 461"/>
              <a:gd name="T99" fmla="*/ 230 h 460"/>
              <a:gd name="T100" fmla="*/ 4 w 461"/>
              <a:gd name="T101" fmla="*/ 192 h 460"/>
              <a:gd name="T102" fmla="*/ 13 w 461"/>
              <a:gd name="T103" fmla="*/ 157 h 460"/>
              <a:gd name="T104" fmla="*/ 27 w 461"/>
              <a:gd name="T105" fmla="*/ 124 h 460"/>
              <a:gd name="T106" fmla="*/ 46 w 461"/>
              <a:gd name="T107" fmla="*/ 93 h 460"/>
              <a:gd name="T108" fmla="*/ 69 w 461"/>
              <a:gd name="T109" fmla="*/ 67 h 460"/>
              <a:gd name="T110" fmla="*/ 95 w 461"/>
              <a:gd name="T111" fmla="*/ 44 h 460"/>
              <a:gd name="T112" fmla="*/ 125 w 461"/>
              <a:gd name="T113" fmla="*/ 25 h 460"/>
              <a:gd name="T114" fmla="*/ 158 w 461"/>
              <a:gd name="T115" fmla="*/ 11 h 460"/>
              <a:gd name="T116" fmla="*/ 193 w 461"/>
              <a:gd name="T117" fmla="*/ 2 h 460"/>
              <a:gd name="T118" fmla="*/ 231 w 461"/>
              <a:gd name="T119" fmla="*/ 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61" h="460">
                <a:moveTo>
                  <a:pt x="231" y="66"/>
                </a:moveTo>
                <a:lnTo>
                  <a:pt x="198" y="69"/>
                </a:lnTo>
                <a:lnTo>
                  <a:pt x="168" y="79"/>
                </a:lnTo>
                <a:lnTo>
                  <a:pt x="139" y="94"/>
                </a:lnTo>
                <a:lnTo>
                  <a:pt x="115" y="114"/>
                </a:lnTo>
                <a:lnTo>
                  <a:pt x="95" y="138"/>
                </a:lnTo>
                <a:lnTo>
                  <a:pt x="81" y="166"/>
                </a:lnTo>
                <a:lnTo>
                  <a:pt x="71" y="197"/>
                </a:lnTo>
                <a:lnTo>
                  <a:pt x="68" y="230"/>
                </a:lnTo>
                <a:lnTo>
                  <a:pt x="71" y="262"/>
                </a:lnTo>
                <a:lnTo>
                  <a:pt x="81" y="293"/>
                </a:lnTo>
                <a:lnTo>
                  <a:pt x="95" y="320"/>
                </a:lnTo>
                <a:lnTo>
                  <a:pt x="115" y="344"/>
                </a:lnTo>
                <a:lnTo>
                  <a:pt x="139" y="365"/>
                </a:lnTo>
                <a:lnTo>
                  <a:pt x="168" y="380"/>
                </a:lnTo>
                <a:lnTo>
                  <a:pt x="198" y="390"/>
                </a:lnTo>
                <a:lnTo>
                  <a:pt x="231" y="393"/>
                </a:lnTo>
                <a:lnTo>
                  <a:pt x="264" y="390"/>
                </a:lnTo>
                <a:lnTo>
                  <a:pt x="295" y="380"/>
                </a:lnTo>
                <a:lnTo>
                  <a:pt x="322" y="365"/>
                </a:lnTo>
                <a:lnTo>
                  <a:pt x="347" y="344"/>
                </a:lnTo>
                <a:lnTo>
                  <a:pt x="366" y="320"/>
                </a:lnTo>
                <a:lnTo>
                  <a:pt x="382" y="293"/>
                </a:lnTo>
                <a:lnTo>
                  <a:pt x="392" y="262"/>
                </a:lnTo>
                <a:lnTo>
                  <a:pt x="395" y="230"/>
                </a:lnTo>
                <a:lnTo>
                  <a:pt x="395" y="66"/>
                </a:lnTo>
                <a:lnTo>
                  <a:pt x="231" y="66"/>
                </a:lnTo>
                <a:close/>
                <a:moveTo>
                  <a:pt x="231" y="0"/>
                </a:moveTo>
                <a:lnTo>
                  <a:pt x="461" y="0"/>
                </a:lnTo>
                <a:lnTo>
                  <a:pt x="461" y="230"/>
                </a:lnTo>
                <a:lnTo>
                  <a:pt x="458" y="266"/>
                </a:lnTo>
                <a:lnTo>
                  <a:pt x="450" y="303"/>
                </a:lnTo>
                <a:lnTo>
                  <a:pt x="436" y="336"/>
                </a:lnTo>
                <a:lnTo>
                  <a:pt x="417" y="365"/>
                </a:lnTo>
                <a:lnTo>
                  <a:pt x="394" y="392"/>
                </a:lnTo>
                <a:lnTo>
                  <a:pt x="367" y="415"/>
                </a:lnTo>
                <a:lnTo>
                  <a:pt x="337" y="434"/>
                </a:lnTo>
                <a:lnTo>
                  <a:pt x="304" y="448"/>
                </a:lnTo>
                <a:lnTo>
                  <a:pt x="268" y="457"/>
                </a:lnTo>
                <a:lnTo>
                  <a:pt x="231" y="460"/>
                </a:lnTo>
                <a:lnTo>
                  <a:pt x="193" y="457"/>
                </a:lnTo>
                <a:lnTo>
                  <a:pt x="158" y="448"/>
                </a:lnTo>
                <a:lnTo>
                  <a:pt x="125" y="434"/>
                </a:lnTo>
                <a:lnTo>
                  <a:pt x="95" y="415"/>
                </a:lnTo>
                <a:lnTo>
                  <a:pt x="69" y="392"/>
                </a:lnTo>
                <a:lnTo>
                  <a:pt x="46" y="365"/>
                </a:lnTo>
                <a:lnTo>
                  <a:pt x="27" y="336"/>
                </a:lnTo>
                <a:lnTo>
                  <a:pt x="13" y="303"/>
                </a:lnTo>
                <a:lnTo>
                  <a:pt x="4" y="266"/>
                </a:lnTo>
                <a:lnTo>
                  <a:pt x="0" y="230"/>
                </a:lnTo>
                <a:lnTo>
                  <a:pt x="4" y="192"/>
                </a:lnTo>
                <a:lnTo>
                  <a:pt x="13" y="157"/>
                </a:lnTo>
                <a:lnTo>
                  <a:pt x="27" y="124"/>
                </a:lnTo>
                <a:lnTo>
                  <a:pt x="46" y="93"/>
                </a:lnTo>
                <a:lnTo>
                  <a:pt x="69" y="67"/>
                </a:lnTo>
                <a:lnTo>
                  <a:pt x="95" y="44"/>
                </a:lnTo>
                <a:lnTo>
                  <a:pt x="125" y="25"/>
                </a:lnTo>
                <a:lnTo>
                  <a:pt x="158" y="11"/>
                </a:lnTo>
                <a:lnTo>
                  <a:pt x="193" y="2"/>
                </a:lnTo>
                <a:lnTo>
                  <a:pt x="231" y="0"/>
                </a:lnTo>
                <a:close/>
              </a:path>
            </a:pathLst>
          </a:custGeom>
          <a:gradFill rotWithShape="1">
            <a:gsLst>
              <a:gs pos="0">
                <a:srgbClr val="C0C0C0">
                  <a:gamma/>
                  <a:shade val="69804"/>
                  <a:invGamma/>
                </a:srgbClr>
              </a:gs>
              <a:gs pos="50000">
                <a:srgbClr val="C0C0C0"/>
              </a:gs>
              <a:gs pos="100000">
                <a:srgbClr val="C0C0C0">
                  <a:gamma/>
                  <a:shade val="69804"/>
                  <a:invGamma/>
                </a:srgbClr>
              </a:gs>
            </a:gsLst>
            <a:lin ang="2700000" scaled="1"/>
          </a:gradFill>
          <a:ln w="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0" name="Freeform 140"/>
          <p:cNvSpPr>
            <a:spLocks noEditPoints="1"/>
          </p:cNvSpPr>
          <p:nvPr userDrawn="1"/>
        </p:nvSpPr>
        <p:spPr bwMode="auto">
          <a:xfrm flipH="1">
            <a:off x="4921324" y="4269581"/>
            <a:ext cx="1462088" cy="1463675"/>
          </a:xfrm>
          <a:custGeom>
            <a:avLst/>
            <a:gdLst>
              <a:gd name="T0" fmla="*/ 230 w 460"/>
              <a:gd name="T1" fmla="*/ 66 h 460"/>
              <a:gd name="T2" fmla="*/ 197 w 460"/>
              <a:gd name="T3" fmla="*/ 69 h 460"/>
              <a:gd name="T4" fmla="*/ 166 w 460"/>
              <a:gd name="T5" fmla="*/ 79 h 460"/>
              <a:gd name="T6" fmla="*/ 139 w 460"/>
              <a:gd name="T7" fmla="*/ 94 h 460"/>
              <a:gd name="T8" fmla="*/ 114 w 460"/>
              <a:gd name="T9" fmla="*/ 114 h 460"/>
              <a:gd name="T10" fmla="*/ 95 w 460"/>
              <a:gd name="T11" fmla="*/ 138 h 460"/>
              <a:gd name="T12" fmla="*/ 79 w 460"/>
              <a:gd name="T13" fmla="*/ 166 h 460"/>
              <a:gd name="T14" fmla="*/ 70 w 460"/>
              <a:gd name="T15" fmla="*/ 197 h 460"/>
              <a:gd name="T16" fmla="*/ 67 w 460"/>
              <a:gd name="T17" fmla="*/ 230 h 460"/>
              <a:gd name="T18" fmla="*/ 70 w 460"/>
              <a:gd name="T19" fmla="*/ 262 h 460"/>
              <a:gd name="T20" fmla="*/ 79 w 460"/>
              <a:gd name="T21" fmla="*/ 293 h 460"/>
              <a:gd name="T22" fmla="*/ 95 w 460"/>
              <a:gd name="T23" fmla="*/ 320 h 460"/>
              <a:gd name="T24" fmla="*/ 114 w 460"/>
              <a:gd name="T25" fmla="*/ 344 h 460"/>
              <a:gd name="T26" fmla="*/ 139 w 460"/>
              <a:gd name="T27" fmla="*/ 365 h 460"/>
              <a:gd name="T28" fmla="*/ 166 w 460"/>
              <a:gd name="T29" fmla="*/ 380 h 460"/>
              <a:gd name="T30" fmla="*/ 197 w 460"/>
              <a:gd name="T31" fmla="*/ 390 h 460"/>
              <a:gd name="T32" fmla="*/ 230 w 460"/>
              <a:gd name="T33" fmla="*/ 393 h 460"/>
              <a:gd name="T34" fmla="*/ 263 w 460"/>
              <a:gd name="T35" fmla="*/ 390 h 460"/>
              <a:gd name="T36" fmla="*/ 294 w 460"/>
              <a:gd name="T37" fmla="*/ 380 h 460"/>
              <a:gd name="T38" fmla="*/ 322 w 460"/>
              <a:gd name="T39" fmla="*/ 365 h 460"/>
              <a:gd name="T40" fmla="*/ 346 w 460"/>
              <a:gd name="T41" fmla="*/ 344 h 460"/>
              <a:gd name="T42" fmla="*/ 366 w 460"/>
              <a:gd name="T43" fmla="*/ 320 h 460"/>
              <a:gd name="T44" fmla="*/ 381 w 460"/>
              <a:gd name="T45" fmla="*/ 293 h 460"/>
              <a:gd name="T46" fmla="*/ 390 w 460"/>
              <a:gd name="T47" fmla="*/ 262 h 460"/>
              <a:gd name="T48" fmla="*/ 393 w 460"/>
              <a:gd name="T49" fmla="*/ 230 h 460"/>
              <a:gd name="T50" fmla="*/ 393 w 460"/>
              <a:gd name="T51" fmla="*/ 66 h 460"/>
              <a:gd name="T52" fmla="*/ 230 w 460"/>
              <a:gd name="T53" fmla="*/ 66 h 460"/>
              <a:gd name="T54" fmla="*/ 230 w 460"/>
              <a:gd name="T55" fmla="*/ 0 h 460"/>
              <a:gd name="T56" fmla="*/ 460 w 460"/>
              <a:gd name="T57" fmla="*/ 0 h 460"/>
              <a:gd name="T58" fmla="*/ 460 w 460"/>
              <a:gd name="T59" fmla="*/ 230 h 460"/>
              <a:gd name="T60" fmla="*/ 457 w 460"/>
              <a:gd name="T61" fmla="*/ 266 h 460"/>
              <a:gd name="T62" fmla="*/ 448 w 460"/>
              <a:gd name="T63" fmla="*/ 303 h 460"/>
              <a:gd name="T64" fmla="*/ 435 w 460"/>
              <a:gd name="T65" fmla="*/ 336 h 460"/>
              <a:gd name="T66" fmla="*/ 416 w 460"/>
              <a:gd name="T67" fmla="*/ 365 h 460"/>
              <a:gd name="T68" fmla="*/ 393 w 460"/>
              <a:gd name="T69" fmla="*/ 392 h 460"/>
              <a:gd name="T70" fmla="*/ 366 w 460"/>
              <a:gd name="T71" fmla="*/ 415 h 460"/>
              <a:gd name="T72" fmla="*/ 336 w 460"/>
              <a:gd name="T73" fmla="*/ 434 h 460"/>
              <a:gd name="T74" fmla="*/ 303 w 460"/>
              <a:gd name="T75" fmla="*/ 448 h 460"/>
              <a:gd name="T76" fmla="*/ 268 w 460"/>
              <a:gd name="T77" fmla="*/ 457 h 460"/>
              <a:gd name="T78" fmla="*/ 230 w 460"/>
              <a:gd name="T79" fmla="*/ 460 h 460"/>
              <a:gd name="T80" fmla="*/ 193 w 460"/>
              <a:gd name="T81" fmla="*/ 457 h 460"/>
              <a:gd name="T82" fmla="*/ 157 w 460"/>
              <a:gd name="T83" fmla="*/ 448 h 460"/>
              <a:gd name="T84" fmla="*/ 124 w 460"/>
              <a:gd name="T85" fmla="*/ 434 h 460"/>
              <a:gd name="T86" fmla="*/ 95 w 460"/>
              <a:gd name="T87" fmla="*/ 415 h 460"/>
              <a:gd name="T88" fmla="*/ 67 w 460"/>
              <a:gd name="T89" fmla="*/ 392 h 460"/>
              <a:gd name="T90" fmla="*/ 45 w 460"/>
              <a:gd name="T91" fmla="*/ 365 h 460"/>
              <a:gd name="T92" fmla="*/ 26 w 460"/>
              <a:gd name="T93" fmla="*/ 336 h 460"/>
              <a:gd name="T94" fmla="*/ 12 w 460"/>
              <a:gd name="T95" fmla="*/ 303 h 460"/>
              <a:gd name="T96" fmla="*/ 3 w 460"/>
              <a:gd name="T97" fmla="*/ 266 h 460"/>
              <a:gd name="T98" fmla="*/ 0 w 460"/>
              <a:gd name="T99" fmla="*/ 230 h 460"/>
              <a:gd name="T100" fmla="*/ 3 w 460"/>
              <a:gd name="T101" fmla="*/ 192 h 460"/>
              <a:gd name="T102" fmla="*/ 12 w 460"/>
              <a:gd name="T103" fmla="*/ 157 h 460"/>
              <a:gd name="T104" fmla="*/ 26 w 460"/>
              <a:gd name="T105" fmla="*/ 124 h 460"/>
              <a:gd name="T106" fmla="*/ 45 w 460"/>
              <a:gd name="T107" fmla="*/ 93 h 460"/>
              <a:gd name="T108" fmla="*/ 67 w 460"/>
              <a:gd name="T109" fmla="*/ 67 h 460"/>
              <a:gd name="T110" fmla="*/ 95 w 460"/>
              <a:gd name="T111" fmla="*/ 44 h 460"/>
              <a:gd name="T112" fmla="*/ 124 w 460"/>
              <a:gd name="T113" fmla="*/ 25 h 460"/>
              <a:gd name="T114" fmla="*/ 157 w 460"/>
              <a:gd name="T115" fmla="*/ 11 h 460"/>
              <a:gd name="T116" fmla="*/ 193 w 460"/>
              <a:gd name="T117" fmla="*/ 2 h 460"/>
              <a:gd name="T118" fmla="*/ 230 w 460"/>
              <a:gd name="T119" fmla="*/ 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60" h="460">
                <a:moveTo>
                  <a:pt x="230" y="66"/>
                </a:moveTo>
                <a:lnTo>
                  <a:pt x="197" y="69"/>
                </a:lnTo>
                <a:lnTo>
                  <a:pt x="166" y="79"/>
                </a:lnTo>
                <a:lnTo>
                  <a:pt x="139" y="94"/>
                </a:lnTo>
                <a:lnTo>
                  <a:pt x="114" y="114"/>
                </a:lnTo>
                <a:lnTo>
                  <a:pt x="95" y="138"/>
                </a:lnTo>
                <a:lnTo>
                  <a:pt x="79" y="166"/>
                </a:lnTo>
                <a:lnTo>
                  <a:pt x="70" y="197"/>
                </a:lnTo>
                <a:lnTo>
                  <a:pt x="67" y="230"/>
                </a:lnTo>
                <a:lnTo>
                  <a:pt x="70" y="262"/>
                </a:lnTo>
                <a:lnTo>
                  <a:pt x="79" y="293"/>
                </a:lnTo>
                <a:lnTo>
                  <a:pt x="95" y="320"/>
                </a:lnTo>
                <a:lnTo>
                  <a:pt x="114" y="344"/>
                </a:lnTo>
                <a:lnTo>
                  <a:pt x="139" y="365"/>
                </a:lnTo>
                <a:lnTo>
                  <a:pt x="166" y="380"/>
                </a:lnTo>
                <a:lnTo>
                  <a:pt x="197" y="390"/>
                </a:lnTo>
                <a:lnTo>
                  <a:pt x="230" y="393"/>
                </a:lnTo>
                <a:lnTo>
                  <a:pt x="263" y="390"/>
                </a:lnTo>
                <a:lnTo>
                  <a:pt x="294" y="380"/>
                </a:lnTo>
                <a:lnTo>
                  <a:pt x="322" y="365"/>
                </a:lnTo>
                <a:lnTo>
                  <a:pt x="346" y="344"/>
                </a:lnTo>
                <a:lnTo>
                  <a:pt x="366" y="320"/>
                </a:lnTo>
                <a:lnTo>
                  <a:pt x="381" y="293"/>
                </a:lnTo>
                <a:lnTo>
                  <a:pt x="390" y="262"/>
                </a:lnTo>
                <a:lnTo>
                  <a:pt x="393" y="230"/>
                </a:lnTo>
                <a:lnTo>
                  <a:pt x="393" y="66"/>
                </a:lnTo>
                <a:lnTo>
                  <a:pt x="230" y="66"/>
                </a:lnTo>
                <a:close/>
                <a:moveTo>
                  <a:pt x="230" y="0"/>
                </a:moveTo>
                <a:lnTo>
                  <a:pt x="460" y="0"/>
                </a:lnTo>
                <a:lnTo>
                  <a:pt x="460" y="230"/>
                </a:lnTo>
                <a:lnTo>
                  <a:pt x="457" y="266"/>
                </a:lnTo>
                <a:lnTo>
                  <a:pt x="448" y="303"/>
                </a:lnTo>
                <a:lnTo>
                  <a:pt x="435" y="336"/>
                </a:lnTo>
                <a:lnTo>
                  <a:pt x="416" y="365"/>
                </a:lnTo>
                <a:lnTo>
                  <a:pt x="393" y="392"/>
                </a:lnTo>
                <a:lnTo>
                  <a:pt x="366" y="415"/>
                </a:lnTo>
                <a:lnTo>
                  <a:pt x="336" y="434"/>
                </a:lnTo>
                <a:lnTo>
                  <a:pt x="303" y="448"/>
                </a:lnTo>
                <a:lnTo>
                  <a:pt x="268" y="457"/>
                </a:lnTo>
                <a:lnTo>
                  <a:pt x="230" y="460"/>
                </a:lnTo>
                <a:lnTo>
                  <a:pt x="193" y="457"/>
                </a:lnTo>
                <a:lnTo>
                  <a:pt x="157" y="448"/>
                </a:lnTo>
                <a:lnTo>
                  <a:pt x="124" y="434"/>
                </a:lnTo>
                <a:lnTo>
                  <a:pt x="95" y="415"/>
                </a:lnTo>
                <a:lnTo>
                  <a:pt x="67" y="392"/>
                </a:lnTo>
                <a:lnTo>
                  <a:pt x="45" y="365"/>
                </a:lnTo>
                <a:lnTo>
                  <a:pt x="26" y="336"/>
                </a:lnTo>
                <a:lnTo>
                  <a:pt x="12" y="303"/>
                </a:lnTo>
                <a:lnTo>
                  <a:pt x="3" y="266"/>
                </a:lnTo>
                <a:lnTo>
                  <a:pt x="0" y="230"/>
                </a:lnTo>
                <a:lnTo>
                  <a:pt x="3" y="192"/>
                </a:lnTo>
                <a:lnTo>
                  <a:pt x="12" y="157"/>
                </a:lnTo>
                <a:lnTo>
                  <a:pt x="26" y="124"/>
                </a:lnTo>
                <a:lnTo>
                  <a:pt x="45" y="93"/>
                </a:lnTo>
                <a:lnTo>
                  <a:pt x="67" y="67"/>
                </a:lnTo>
                <a:lnTo>
                  <a:pt x="95" y="44"/>
                </a:lnTo>
                <a:lnTo>
                  <a:pt x="124" y="25"/>
                </a:lnTo>
                <a:lnTo>
                  <a:pt x="157" y="11"/>
                </a:lnTo>
                <a:lnTo>
                  <a:pt x="193" y="2"/>
                </a:lnTo>
                <a:lnTo>
                  <a:pt x="230" y="0"/>
                </a:lnTo>
                <a:close/>
              </a:path>
            </a:pathLst>
          </a:custGeom>
          <a:gradFill rotWithShape="1">
            <a:gsLst>
              <a:gs pos="0">
                <a:srgbClr val="63A62C">
                  <a:gamma/>
                  <a:shade val="69804"/>
                  <a:invGamma/>
                </a:srgbClr>
              </a:gs>
              <a:gs pos="50000">
                <a:srgbClr val="63A62C"/>
              </a:gs>
              <a:gs pos="100000">
                <a:srgbClr val="63A62C">
                  <a:gamma/>
                  <a:shade val="69804"/>
                  <a:invGamma/>
                </a:srgbClr>
              </a:gs>
            </a:gsLst>
            <a:lin ang="2700000" scaled="1"/>
          </a:gradFill>
          <a:ln w="0" cap="flat" cmpd="sng">
            <a:solidFill>
              <a:srgbClr val="73A41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1" name="Freeform 141"/>
          <p:cNvSpPr>
            <a:spLocks noEditPoints="1"/>
          </p:cNvSpPr>
          <p:nvPr userDrawn="1"/>
        </p:nvSpPr>
        <p:spPr bwMode="auto">
          <a:xfrm flipH="1">
            <a:off x="2916312" y="4269581"/>
            <a:ext cx="1466850" cy="1463675"/>
          </a:xfrm>
          <a:custGeom>
            <a:avLst/>
            <a:gdLst>
              <a:gd name="T0" fmla="*/ 230 w 461"/>
              <a:gd name="T1" fmla="*/ 66 h 460"/>
              <a:gd name="T2" fmla="*/ 197 w 461"/>
              <a:gd name="T3" fmla="*/ 69 h 460"/>
              <a:gd name="T4" fmla="*/ 167 w 461"/>
              <a:gd name="T5" fmla="*/ 79 h 460"/>
              <a:gd name="T6" fmla="*/ 139 w 461"/>
              <a:gd name="T7" fmla="*/ 94 h 460"/>
              <a:gd name="T8" fmla="*/ 115 w 461"/>
              <a:gd name="T9" fmla="*/ 114 h 460"/>
              <a:gd name="T10" fmla="*/ 95 w 461"/>
              <a:gd name="T11" fmla="*/ 138 h 460"/>
              <a:gd name="T12" fmla="*/ 79 w 461"/>
              <a:gd name="T13" fmla="*/ 166 h 460"/>
              <a:gd name="T14" fmla="*/ 71 w 461"/>
              <a:gd name="T15" fmla="*/ 197 h 460"/>
              <a:gd name="T16" fmla="*/ 67 w 461"/>
              <a:gd name="T17" fmla="*/ 230 h 460"/>
              <a:gd name="T18" fmla="*/ 71 w 461"/>
              <a:gd name="T19" fmla="*/ 262 h 460"/>
              <a:gd name="T20" fmla="*/ 79 w 461"/>
              <a:gd name="T21" fmla="*/ 293 h 460"/>
              <a:gd name="T22" fmla="*/ 95 w 461"/>
              <a:gd name="T23" fmla="*/ 320 h 460"/>
              <a:gd name="T24" fmla="*/ 115 w 461"/>
              <a:gd name="T25" fmla="*/ 344 h 460"/>
              <a:gd name="T26" fmla="*/ 139 w 461"/>
              <a:gd name="T27" fmla="*/ 365 h 460"/>
              <a:gd name="T28" fmla="*/ 167 w 461"/>
              <a:gd name="T29" fmla="*/ 380 h 460"/>
              <a:gd name="T30" fmla="*/ 197 w 461"/>
              <a:gd name="T31" fmla="*/ 390 h 460"/>
              <a:gd name="T32" fmla="*/ 230 w 461"/>
              <a:gd name="T33" fmla="*/ 393 h 460"/>
              <a:gd name="T34" fmla="*/ 264 w 461"/>
              <a:gd name="T35" fmla="*/ 390 h 460"/>
              <a:gd name="T36" fmla="*/ 294 w 461"/>
              <a:gd name="T37" fmla="*/ 380 h 460"/>
              <a:gd name="T38" fmla="*/ 322 w 461"/>
              <a:gd name="T39" fmla="*/ 365 h 460"/>
              <a:gd name="T40" fmla="*/ 346 w 461"/>
              <a:gd name="T41" fmla="*/ 344 h 460"/>
              <a:gd name="T42" fmla="*/ 366 w 461"/>
              <a:gd name="T43" fmla="*/ 320 h 460"/>
              <a:gd name="T44" fmla="*/ 381 w 461"/>
              <a:gd name="T45" fmla="*/ 293 h 460"/>
              <a:gd name="T46" fmla="*/ 390 w 461"/>
              <a:gd name="T47" fmla="*/ 262 h 460"/>
              <a:gd name="T48" fmla="*/ 394 w 461"/>
              <a:gd name="T49" fmla="*/ 230 h 460"/>
              <a:gd name="T50" fmla="*/ 394 w 461"/>
              <a:gd name="T51" fmla="*/ 66 h 460"/>
              <a:gd name="T52" fmla="*/ 230 w 461"/>
              <a:gd name="T53" fmla="*/ 66 h 460"/>
              <a:gd name="T54" fmla="*/ 230 w 461"/>
              <a:gd name="T55" fmla="*/ 0 h 460"/>
              <a:gd name="T56" fmla="*/ 461 w 461"/>
              <a:gd name="T57" fmla="*/ 0 h 460"/>
              <a:gd name="T58" fmla="*/ 461 w 461"/>
              <a:gd name="T59" fmla="*/ 230 h 460"/>
              <a:gd name="T60" fmla="*/ 457 w 461"/>
              <a:gd name="T61" fmla="*/ 266 h 460"/>
              <a:gd name="T62" fmla="*/ 449 w 461"/>
              <a:gd name="T63" fmla="*/ 303 h 460"/>
              <a:gd name="T64" fmla="*/ 435 w 461"/>
              <a:gd name="T65" fmla="*/ 336 h 460"/>
              <a:gd name="T66" fmla="*/ 417 w 461"/>
              <a:gd name="T67" fmla="*/ 365 h 460"/>
              <a:gd name="T68" fmla="*/ 394 w 461"/>
              <a:gd name="T69" fmla="*/ 392 h 460"/>
              <a:gd name="T70" fmla="*/ 366 w 461"/>
              <a:gd name="T71" fmla="*/ 415 h 460"/>
              <a:gd name="T72" fmla="*/ 336 w 461"/>
              <a:gd name="T73" fmla="*/ 434 h 460"/>
              <a:gd name="T74" fmla="*/ 303 w 461"/>
              <a:gd name="T75" fmla="*/ 448 h 460"/>
              <a:gd name="T76" fmla="*/ 268 w 461"/>
              <a:gd name="T77" fmla="*/ 457 h 460"/>
              <a:gd name="T78" fmla="*/ 230 w 461"/>
              <a:gd name="T79" fmla="*/ 460 h 460"/>
              <a:gd name="T80" fmla="*/ 193 w 461"/>
              <a:gd name="T81" fmla="*/ 457 h 460"/>
              <a:gd name="T82" fmla="*/ 158 w 461"/>
              <a:gd name="T83" fmla="*/ 448 h 460"/>
              <a:gd name="T84" fmla="*/ 125 w 461"/>
              <a:gd name="T85" fmla="*/ 434 h 460"/>
              <a:gd name="T86" fmla="*/ 95 w 461"/>
              <a:gd name="T87" fmla="*/ 415 h 460"/>
              <a:gd name="T88" fmla="*/ 67 w 461"/>
              <a:gd name="T89" fmla="*/ 392 h 460"/>
              <a:gd name="T90" fmla="*/ 44 w 461"/>
              <a:gd name="T91" fmla="*/ 365 h 460"/>
              <a:gd name="T92" fmla="*/ 25 w 461"/>
              <a:gd name="T93" fmla="*/ 336 h 460"/>
              <a:gd name="T94" fmla="*/ 12 w 461"/>
              <a:gd name="T95" fmla="*/ 303 h 460"/>
              <a:gd name="T96" fmla="*/ 3 w 461"/>
              <a:gd name="T97" fmla="*/ 266 h 460"/>
              <a:gd name="T98" fmla="*/ 0 w 461"/>
              <a:gd name="T99" fmla="*/ 230 h 460"/>
              <a:gd name="T100" fmla="*/ 3 w 461"/>
              <a:gd name="T101" fmla="*/ 192 h 460"/>
              <a:gd name="T102" fmla="*/ 12 w 461"/>
              <a:gd name="T103" fmla="*/ 157 h 460"/>
              <a:gd name="T104" fmla="*/ 25 w 461"/>
              <a:gd name="T105" fmla="*/ 124 h 460"/>
              <a:gd name="T106" fmla="*/ 44 w 461"/>
              <a:gd name="T107" fmla="*/ 93 h 460"/>
              <a:gd name="T108" fmla="*/ 67 w 461"/>
              <a:gd name="T109" fmla="*/ 67 h 460"/>
              <a:gd name="T110" fmla="*/ 95 w 461"/>
              <a:gd name="T111" fmla="*/ 44 h 460"/>
              <a:gd name="T112" fmla="*/ 125 w 461"/>
              <a:gd name="T113" fmla="*/ 25 h 460"/>
              <a:gd name="T114" fmla="*/ 158 w 461"/>
              <a:gd name="T115" fmla="*/ 11 h 460"/>
              <a:gd name="T116" fmla="*/ 193 w 461"/>
              <a:gd name="T117" fmla="*/ 2 h 460"/>
              <a:gd name="T118" fmla="*/ 230 w 461"/>
              <a:gd name="T119" fmla="*/ 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61" h="460">
                <a:moveTo>
                  <a:pt x="230" y="66"/>
                </a:moveTo>
                <a:lnTo>
                  <a:pt x="197" y="69"/>
                </a:lnTo>
                <a:lnTo>
                  <a:pt x="167" y="79"/>
                </a:lnTo>
                <a:lnTo>
                  <a:pt x="139" y="94"/>
                </a:lnTo>
                <a:lnTo>
                  <a:pt x="115" y="114"/>
                </a:lnTo>
                <a:lnTo>
                  <a:pt x="95" y="138"/>
                </a:lnTo>
                <a:lnTo>
                  <a:pt x="79" y="166"/>
                </a:lnTo>
                <a:lnTo>
                  <a:pt x="71" y="197"/>
                </a:lnTo>
                <a:lnTo>
                  <a:pt x="67" y="230"/>
                </a:lnTo>
                <a:lnTo>
                  <a:pt x="71" y="262"/>
                </a:lnTo>
                <a:lnTo>
                  <a:pt x="79" y="293"/>
                </a:lnTo>
                <a:lnTo>
                  <a:pt x="95" y="320"/>
                </a:lnTo>
                <a:lnTo>
                  <a:pt x="115" y="344"/>
                </a:lnTo>
                <a:lnTo>
                  <a:pt x="139" y="365"/>
                </a:lnTo>
                <a:lnTo>
                  <a:pt x="167" y="380"/>
                </a:lnTo>
                <a:lnTo>
                  <a:pt x="197" y="390"/>
                </a:lnTo>
                <a:lnTo>
                  <a:pt x="230" y="393"/>
                </a:lnTo>
                <a:lnTo>
                  <a:pt x="264" y="390"/>
                </a:lnTo>
                <a:lnTo>
                  <a:pt x="294" y="380"/>
                </a:lnTo>
                <a:lnTo>
                  <a:pt x="322" y="365"/>
                </a:lnTo>
                <a:lnTo>
                  <a:pt x="346" y="344"/>
                </a:lnTo>
                <a:lnTo>
                  <a:pt x="366" y="320"/>
                </a:lnTo>
                <a:lnTo>
                  <a:pt x="381" y="293"/>
                </a:lnTo>
                <a:lnTo>
                  <a:pt x="390" y="262"/>
                </a:lnTo>
                <a:lnTo>
                  <a:pt x="394" y="230"/>
                </a:lnTo>
                <a:lnTo>
                  <a:pt x="394" y="66"/>
                </a:lnTo>
                <a:lnTo>
                  <a:pt x="230" y="66"/>
                </a:lnTo>
                <a:close/>
                <a:moveTo>
                  <a:pt x="230" y="0"/>
                </a:moveTo>
                <a:lnTo>
                  <a:pt x="461" y="0"/>
                </a:lnTo>
                <a:lnTo>
                  <a:pt x="461" y="230"/>
                </a:lnTo>
                <a:lnTo>
                  <a:pt x="457" y="266"/>
                </a:lnTo>
                <a:lnTo>
                  <a:pt x="449" y="303"/>
                </a:lnTo>
                <a:lnTo>
                  <a:pt x="435" y="336"/>
                </a:lnTo>
                <a:lnTo>
                  <a:pt x="417" y="365"/>
                </a:lnTo>
                <a:lnTo>
                  <a:pt x="394" y="392"/>
                </a:lnTo>
                <a:lnTo>
                  <a:pt x="366" y="415"/>
                </a:lnTo>
                <a:lnTo>
                  <a:pt x="336" y="434"/>
                </a:lnTo>
                <a:lnTo>
                  <a:pt x="303" y="448"/>
                </a:lnTo>
                <a:lnTo>
                  <a:pt x="268" y="457"/>
                </a:lnTo>
                <a:lnTo>
                  <a:pt x="230" y="460"/>
                </a:lnTo>
                <a:lnTo>
                  <a:pt x="193" y="457"/>
                </a:lnTo>
                <a:lnTo>
                  <a:pt x="158" y="448"/>
                </a:lnTo>
                <a:lnTo>
                  <a:pt x="125" y="434"/>
                </a:lnTo>
                <a:lnTo>
                  <a:pt x="95" y="415"/>
                </a:lnTo>
                <a:lnTo>
                  <a:pt x="67" y="392"/>
                </a:lnTo>
                <a:lnTo>
                  <a:pt x="44" y="365"/>
                </a:lnTo>
                <a:lnTo>
                  <a:pt x="25" y="336"/>
                </a:lnTo>
                <a:lnTo>
                  <a:pt x="12" y="303"/>
                </a:lnTo>
                <a:lnTo>
                  <a:pt x="3" y="266"/>
                </a:lnTo>
                <a:lnTo>
                  <a:pt x="0" y="230"/>
                </a:lnTo>
                <a:lnTo>
                  <a:pt x="3" y="192"/>
                </a:lnTo>
                <a:lnTo>
                  <a:pt x="12" y="157"/>
                </a:lnTo>
                <a:lnTo>
                  <a:pt x="25" y="124"/>
                </a:lnTo>
                <a:lnTo>
                  <a:pt x="44" y="93"/>
                </a:lnTo>
                <a:lnTo>
                  <a:pt x="67" y="67"/>
                </a:lnTo>
                <a:lnTo>
                  <a:pt x="95" y="44"/>
                </a:lnTo>
                <a:lnTo>
                  <a:pt x="125" y="25"/>
                </a:lnTo>
                <a:lnTo>
                  <a:pt x="158" y="11"/>
                </a:lnTo>
                <a:lnTo>
                  <a:pt x="193" y="2"/>
                </a:lnTo>
                <a:lnTo>
                  <a:pt x="230" y="0"/>
                </a:lnTo>
                <a:close/>
              </a:path>
            </a:pathLst>
          </a:custGeom>
          <a:gradFill rotWithShape="1">
            <a:gsLst>
              <a:gs pos="0">
                <a:srgbClr val="C0C0C0">
                  <a:gamma/>
                  <a:shade val="69804"/>
                  <a:invGamma/>
                </a:srgbClr>
              </a:gs>
              <a:gs pos="50000">
                <a:srgbClr val="C0C0C0"/>
              </a:gs>
              <a:gs pos="100000">
                <a:srgbClr val="C0C0C0">
                  <a:gamma/>
                  <a:shade val="69804"/>
                  <a:invGamma/>
                </a:srgbClr>
              </a:gs>
            </a:gsLst>
            <a:lin ang="2700000" scaled="1"/>
          </a:gradFill>
          <a:ln w="0" cap="flat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2" name="Freeform 142"/>
          <p:cNvSpPr>
            <a:spLocks/>
          </p:cNvSpPr>
          <p:nvPr userDrawn="1"/>
        </p:nvSpPr>
        <p:spPr bwMode="auto">
          <a:xfrm flipH="1">
            <a:off x="6483424" y="4747418"/>
            <a:ext cx="336550" cy="501650"/>
          </a:xfrm>
          <a:custGeom>
            <a:avLst/>
            <a:gdLst>
              <a:gd name="T0" fmla="*/ 28 w 106"/>
              <a:gd name="T1" fmla="*/ 0 h 158"/>
              <a:gd name="T2" fmla="*/ 106 w 106"/>
              <a:gd name="T3" fmla="*/ 80 h 158"/>
              <a:gd name="T4" fmla="*/ 28 w 106"/>
              <a:gd name="T5" fmla="*/ 158 h 158"/>
              <a:gd name="T6" fmla="*/ 0 w 106"/>
              <a:gd name="T7" fmla="*/ 130 h 158"/>
              <a:gd name="T8" fmla="*/ 51 w 106"/>
              <a:gd name="T9" fmla="*/ 80 h 158"/>
              <a:gd name="T10" fmla="*/ 0 w 106"/>
              <a:gd name="T11" fmla="*/ 28 h 158"/>
              <a:gd name="T12" fmla="*/ 28 w 106"/>
              <a:gd name="T13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" h="158">
                <a:moveTo>
                  <a:pt x="28" y="0"/>
                </a:moveTo>
                <a:lnTo>
                  <a:pt x="106" y="80"/>
                </a:lnTo>
                <a:lnTo>
                  <a:pt x="28" y="158"/>
                </a:lnTo>
                <a:lnTo>
                  <a:pt x="0" y="130"/>
                </a:lnTo>
                <a:lnTo>
                  <a:pt x="51" y="80"/>
                </a:lnTo>
                <a:lnTo>
                  <a:pt x="0" y="28"/>
                </a:lnTo>
                <a:lnTo>
                  <a:pt x="28" y="0"/>
                </a:lnTo>
                <a:close/>
              </a:path>
            </a:pathLst>
          </a:custGeom>
          <a:solidFill>
            <a:srgbClr val="C0C0C0">
              <a:alpha val="60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3" name="Freeform 143"/>
          <p:cNvSpPr>
            <a:spLocks/>
          </p:cNvSpPr>
          <p:nvPr userDrawn="1"/>
        </p:nvSpPr>
        <p:spPr bwMode="auto">
          <a:xfrm flipH="1">
            <a:off x="4481587" y="4747418"/>
            <a:ext cx="336550" cy="501650"/>
          </a:xfrm>
          <a:custGeom>
            <a:avLst/>
            <a:gdLst>
              <a:gd name="T0" fmla="*/ 27 w 106"/>
              <a:gd name="T1" fmla="*/ 0 h 158"/>
              <a:gd name="T2" fmla="*/ 106 w 106"/>
              <a:gd name="T3" fmla="*/ 80 h 158"/>
              <a:gd name="T4" fmla="*/ 27 w 106"/>
              <a:gd name="T5" fmla="*/ 158 h 158"/>
              <a:gd name="T6" fmla="*/ 0 w 106"/>
              <a:gd name="T7" fmla="*/ 130 h 158"/>
              <a:gd name="T8" fmla="*/ 51 w 106"/>
              <a:gd name="T9" fmla="*/ 80 h 158"/>
              <a:gd name="T10" fmla="*/ 0 w 106"/>
              <a:gd name="T11" fmla="*/ 28 h 158"/>
              <a:gd name="T12" fmla="*/ 27 w 106"/>
              <a:gd name="T13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" h="158">
                <a:moveTo>
                  <a:pt x="27" y="0"/>
                </a:moveTo>
                <a:lnTo>
                  <a:pt x="106" y="80"/>
                </a:lnTo>
                <a:lnTo>
                  <a:pt x="27" y="158"/>
                </a:lnTo>
                <a:lnTo>
                  <a:pt x="0" y="130"/>
                </a:lnTo>
                <a:lnTo>
                  <a:pt x="51" y="80"/>
                </a:lnTo>
                <a:lnTo>
                  <a:pt x="0" y="28"/>
                </a:lnTo>
                <a:lnTo>
                  <a:pt x="27" y="0"/>
                </a:lnTo>
                <a:close/>
              </a:path>
            </a:pathLst>
          </a:custGeom>
          <a:solidFill>
            <a:srgbClr val="C0C0C0">
              <a:alpha val="60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4" name="Freeform 144"/>
          <p:cNvSpPr>
            <a:spLocks noEditPoints="1"/>
          </p:cNvSpPr>
          <p:nvPr userDrawn="1"/>
        </p:nvSpPr>
        <p:spPr bwMode="auto">
          <a:xfrm flipH="1">
            <a:off x="909712" y="4269581"/>
            <a:ext cx="1466850" cy="1463675"/>
          </a:xfrm>
          <a:custGeom>
            <a:avLst/>
            <a:gdLst>
              <a:gd name="T0" fmla="*/ 230 w 461"/>
              <a:gd name="T1" fmla="*/ 66 h 460"/>
              <a:gd name="T2" fmla="*/ 197 w 461"/>
              <a:gd name="T3" fmla="*/ 69 h 460"/>
              <a:gd name="T4" fmla="*/ 167 w 461"/>
              <a:gd name="T5" fmla="*/ 79 h 460"/>
              <a:gd name="T6" fmla="*/ 139 w 461"/>
              <a:gd name="T7" fmla="*/ 94 h 460"/>
              <a:gd name="T8" fmla="*/ 115 w 461"/>
              <a:gd name="T9" fmla="*/ 114 h 460"/>
              <a:gd name="T10" fmla="*/ 95 w 461"/>
              <a:gd name="T11" fmla="*/ 138 h 460"/>
              <a:gd name="T12" fmla="*/ 79 w 461"/>
              <a:gd name="T13" fmla="*/ 166 h 460"/>
              <a:gd name="T14" fmla="*/ 71 w 461"/>
              <a:gd name="T15" fmla="*/ 197 h 460"/>
              <a:gd name="T16" fmla="*/ 67 w 461"/>
              <a:gd name="T17" fmla="*/ 230 h 460"/>
              <a:gd name="T18" fmla="*/ 71 w 461"/>
              <a:gd name="T19" fmla="*/ 262 h 460"/>
              <a:gd name="T20" fmla="*/ 79 w 461"/>
              <a:gd name="T21" fmla="*/ 293 h 460"/>
              <a:gd name="T22" fmla="*/ 95 w 461"/>
              <a:gd name="T23" fmla="*/ 320 h 460"/>
              <a:gd name="T24" fmla="*/ 115 w 461"/>
              <a:gd name="T25" fmla="*/ 344 h 460"/>
              <a:gd name="T26" fmla="*/ 139 w 461"/>
              <a:gd name="T27" fmla="*/ 365 h 460"/>
              <a:gd name="T28" fmla="*/ 167 w 461"/>
              <a:gd name="T29" fmla="*/ 380 h 460"/>
              <a:gd name="T30" fmla="*/ 197 w 461"/>
              <a:gd name="T31" fmla="*/ 390 h 460"/>
              <a:gd name="T32" fmla="*/ 230 w 461"/>
              <a:gd name="T33" fmla="*/ 393 h 460"/>
              <a:gd name="T34" fmla="*/ 264 w 461"/>
              <a:gd name="T35" fmla="*/ 390 h 460"/>
              <a:gd name="T36" fmla="*/ 294 w 461"/>
              <a:gd name="T37" fmla="*/ 380 h 460"/>
              <a:gd name="T38" fmla="*/ 322 w 461"/>
              <a:gd name="T39" fmla="*/ 365 h 460"/>
              <a:gd name="T40" fmla="*/ 346 w 461"/>
              <a:gd name="T41" fmla="*/ 344 h 460"/>
              <a:gd name="T42" fmla="*/ 366 w 461"/>
              <a:gd name="T43" fmla="*/ 320 h 460"/>
              <a:gd name="T44" fmla="*/ 381 w 461"/>
              <a:gd name="T45" fmla="*/ 293 h 460"/>
              <a:gd name="T46" fmla="*/ 390 w 461"/>
              <a:gd name="T47" fmla="*/ 262 h 460"/>
              <a:gd name="T48" fmla="*/ 394 w 461"/>
              <a:gd name="T49" fmla="*/ 230 h 460"/>
              <a:gd name="T50" fmla="*/ 394 w 461"/>
              <a:gd name="T51" fmla="*/ 66 h 460"/>
              <a:gd name="T52" fmla="*/ 230 w 461"/>
              <a:gd name="T53" fmla="*/ 66 h 460"/>
              <a:gd name="T54" fmla="*/ 230 w 461"/>
              <a:gd name="T55" fmla="*/ 0 h 460"/>
              <a:gd name="T56" fmla="*/ 461 w 461"/>
              <a:gd name="T57" fmla="*/ 0 h 460"/>
              <a:gd name="T58" fmla="*/ 461 w 461"/>
              <a:gd name="T59" fmla="*/ 230 h 460"/>
              <a:gd name="T60" fmla="*/ 457 w 461"/>
              <a:gd name="T61" fmla="*/ 266 h 460"/>
              <a:gd name="T62" fmla="*/ 449 w 461"/>
              <a:gd name="T63" fmla="*/ 303 h 460"/>
              <a:gd name="T64" fmla="*/ 435 w 461"/>
              <a:gd name="T65" fmla="*/ 336 h 460"/>
              <a:gd name="T66" fmla="*/ 417 w 461"/>
              <a:gd name="T67" fmla="*/ 365 h 460"/>
              <a:gd name="T68" fmla="*/ 394 w 461"/>
              <a:gd name="T69" fmla="*/ 392 h 460"/>
              <a:gd name="T70" fmla="*/ 366 w 461"/>
              <a:gd name="T71" fmla="*/ 415 h 460"/>
              <a:gd name="T72" fmla="*/ 336 w 461"/>
              <a:gd name="T73" fmla="*/ 434 h 460"/>
              <a:gd name="T74" fmla="*/ 303 w 461"/>
              <a:gd name="T75" fmla="*/ 448 h 460"/>
              <a:gd name="T76" fmla="*/ 268 w 461"/>
              <a:gd name="T77" fmla="*/ 457 h 460"/>
              <a:gd name="T78" fmla="*/ 230 w 461"/>
              <a:gd name="T79" fmla="*/ 460 h 460"/>
              <a:gd name="T80" fmla="*/ 193 w 461"/>
              <a:gd name="T81" fmla="*/ 457 h 460"/>
              <a:gd name="T82" fmla="*/ 158 w 461"/>
              <a:gd name="T83" fmla="*/ 448 h 460"/>
              <a:gd name="T84" fmla="*/ 125 w 461"/>
              <a:gd name="T85" fmla="*/ 434 h 460"/>
              <a:gd name="T86" fmla="*/ 95 w 461"/>
              <a:gd name="T87" fmla="*/ 415 h 460"/>
              <a:gd name="T88" fmla="*/ 67 w 461"/>
              <a:gd name="T89" fmla="*/ 392 h 460"/>
              <a:gd name="T90" fmla="*/ 44 w 461"/>
              <a:gd name="T91" fmla="*/ 365 h 460"/>
              <a:gd name="T92" fmla="*/ 25 w 461"/>
              <a:gd name="T93" fmla="*/ 336 h 460"/>
              <a:gd name="T94" fmla="*/ 12 w 461"/>
              <a:gd name="T95" fmla="*/ 303 h 460"/>
              <a:gd name="T96" fmla="*/ 3 w 461"/>
              <a:gd name="T97" fmla="*/ 266 h 460"/>
              <a:gd name="T98" fmla="*/ 0 w 461"/>
              <a:gd name="T99" fmla="*/ 230 h 460"/>
              <a:gd name="T100" fmla="*/ 3 w 461"/>
              <a:gd name="T101" fmla="*/ 192 h 460"/>
              <a:gd name="T102" fmla="*/ 12 w 461"/>
              <a:gd name="T103" fmla="*/ 157 h 460"/>
              <a:gd name="T104" fmla="*/ 25 w 461"/>
              <a:gd name="T105" fmla="*/ 124 h 460"/>
              <a:gd name="T106" fmla="*/ 44 w 461"/>
              <a:gd name="T107" fmla="*/ 93 h 460"/>
              <a:gd name="T108" fmla="*/ 67 w 461"/>
              <a:gd name="T109" fmla="*/ 67 h 460"/>
              <a:gd name="T110" fmla="*/ 95 w 461"/>
              <a:gd name="T111" fmla="*/ 44 h 460"/>
              <a:gd name="T112" fmla="*/ 125 w 461"/>
              <a:gd name="T113" fmla="*/ 25 h 460"/>
              <a:gd name="T114" fmla="*/ 158 w 461"/>
              <a:gd name="T115" fmla="*/ 11 h 460"/>
              <a:gd name="T116" fmla="*/ 193 w 461"/>
              <a:gd name="T117" fmla="*/ 2 h 460"/>
              <a:gd name="T118" fmla="*/ 230 w 461"/>
              <a:gd name="T119" fmla="*/ 0 h 4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61" h="460">
                <a:moveTo>
                  <a:pt x="230" y="66"/>
                </a:moveTo>
                <a:lnTo>
                  <a:pt x="197" y="69"/>
                </a:lnTo>
                <a:lnTo>
                  <a:pt x="167" y="79"/>
                </a:lnTo>
                <a:lnTo>
                  <a:pt x="139" y="94"/>
                </a:lnTo>
                <a:lnTo>
                  <a:pt x="115" y="114"/>
                </a:lnTo>
                <a:lnTo>
                  <a:pt x="95" y="138"/>
                </a:lnTo>
                <a:lnTo>
                  <a:pt x="79" y="166"/>
                </a:lnTo>
                <a:lnTo>
                  <a:pt x="71" y="197"/>
                </a:lnTo>
                <a:lnTo>
                  <a:pt x="67" y="230"/>
                </a:lnTo>
                <a:lnTo>
                  <a:pt x="71" y="262"/>
                </a:lnTo>
                <a:lnTo>
                  <a:pt x="79" y="293"/>
                </a:lnTo>
                <a:lnTo>
                  <a:pt x="95" y="320"/>
                </a:lnTo>
                <a:lnTo>
                  <a:pt x="115" y="344"/>
                </a:lnTo>
                <a:lnTo>
                  <a:pt x="139" y="365"/>
                </a:lnTo>
                <a:lnTo>
                  <a:pt x="167" y="380"/>
                </a:lnTo>
                <a:lnTo>
                  <a:pt x="197" y="390"/>
                </a:lnTo>
                <a:lnTo>
                  <a:pt x="230" y="393"/>
                </a:lnTo>
                <a:lnTo>
                  <a:pt x="264" y="390"/>
                </a:lnTo>
                <a:lnTo>
                  <a:pt x="294" y="380"/>
                </a:lnTo>
                <a:lnTo>
                  <a:pt x="322" y="365"/>
                </a:lnTo>
                <a:lnTo>
                  <a:pt x="346" y="344"/>
                </a:lnTo>
                <a:lnTo>
                  <a:pt x="366" y="320"/>
                </a:lnTo>
                <a:lnTo>
                  <a:pt x="381" y="293"/>
                </a:lnTo>
                <a:lnTo>
                  <a:pt x="390" y="262"/>
                </a:lnTo>
                <a:lnTo>
                  <a:pt x="394" y="230"/>
                </a:lnTo>
                <a:lnTo>
                  <a:pt x="394" y="66"/>
                </a:lnTo>
                <a:lnTo>
                  <a:pt x="230" y="66"/>
                </a:lnTo>
                <a:close/>
                <a:moveTo>
                  <a:pt x="230" y="0"/>
                </a:moveTo>
                <a:lnTo>
                  <a:pt x="461" y="0"/>
                </a:lnTo>
                <a:lnTo>
                  <a:pt x="461" y="230"/>
                </a:lnTo>
                <a:lnTo>
                  <a:pt x="457" y="266"/>
                </a:lnTo>
                <a:lnTo>
                  <a:pt x="449" y="303"/>
                </a:lnTo>
                <a:lnTo>
                  <a:pt x="435" y="336"/>
                </a:lnTo>
                <a:lnTo>
                  <a:pt x="417" y="365"/>
                </a:lnTo>
                <a:lnTo>
                  <a:pt x="394" y="392"/>
                </a:lnTo>
                <a:lnTo>
                  <a:pt x="366" y="415"/>
                </a:lnTo>
                <a:lnTo>
                  <a:pt x="336" y="434"/>
                </a:lnTo>
                <a:lnTo>
                  <a:pt x="303" y="448"/>
                </a:lnTo>
                <a:lnTo>
                  <a:pt x="268" y="457"/>
                </a:lnTo>
                <a:lnTo>
                  <a:pt x="230" y="460"/>
                </a:lnTo>
                <a:lnTo>
                  <a:pt x="193" y="457"/>
                </a:lnTo>
                <a:lnTo>
                  <a:pt x="158" y="448"/>
                </a:lnTo>
                <a:lnTo>
                  <a:pt x="125" y="434"/>
                </a:lnTo>
                <a:lnTo>
                  <a:pt x="95" y="415"/>
                </a:lnTo>
                <a:lnTo>
                  <a:pt x="67" y="392"/>
                </a:lnTo>
                <a:lnTo>
                  <a:pt x="44" y="365"/>
                </a:lnTo>
                <a:lnTo>
                  <a:pt x="25" y="336"/>
                </a:lnTo>
                <a:lnTo>
                  <a:pt x="12" y="303"/>
                </a:lnTo>
                <a:lnTo>
                  <a:pt x="3" y="266"/>
                </a:lnTo>
                <a:lnTo>
                  <a:pt x="0" y="230"/>
                </a:lnTo>
                <a:lnTo>
                  <a:pt x="3" y="192"/>
                </a:lnTo>
                <a:lnTo>
                  <a:pt x="12" y="157"/>
                </a:lnTo>
                <a:lnTo>
                  <a:pt x="25" y="124"/>
                </a:lnTo>
                <a:lnTo>
                  <a:pt x="44" y="93"/>
                </a:lnTo>
                <a:lnTo>
                  <a:pt x="67" y="67"/>
                </a:lnTo>
                <a:lnTo>
                  <a:pt x="95" y="44"/>
                </a:lnTo>
                <a:lnTo>
                  <a:pt x="125" y="25"/>
                </a:lnTo>
                <a:lnTo>
                  <a:pt x="158" y="11"/>
                </a:lnTo>
                <a:lnTo>
                  <a:pt x="193" y="2"/>
                </a:lnTo>
                <a:lnTo>
                  <a:pt x="230" y="0"/>
                </a:lnTo>
                <a:close/>
              </a:path>
            </a:pathLst>
          </a:custGeom>
          <a:gradFill rotWithShape="1">
            <a:gsLst>
              <a:gs pos="0">
                <a:srgbClr val="63A62C">
                  <a:gamma/>
                  <a:shade val="69804"/>
                  <a:invGamma/>
                </a:srgbClr>
              </a:gs>
              <a:gs pos="50000">
                <a:srgbClr val="63A62C"/>
              </a:gs>
              <a:gs pos="100000">
                <a:srgbClr val="63A62C">
                  <a:gamma/>
                  <a:shade val="69804"/>
                  <a:invGamma/>
                </a:srgbClr>
              </a:gs>
            </a:gsLst>
            <a:lin ang="2700000" scaled="1"/>
          </a:gradFill>
          <a:ln w="0" cap="flat" cmpd="sng">
            <a:solidFill>
              <a:srgbClr val="73A41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5" name="Freeform 145"/>
          <p:cNvSpPr>
            <a:spLocks/>
          </p:cNvSpPr>
          <p:nvPr userDrawn="1"/>
        </p:nvSpPr>
        <p:spPr bwMode="auto">
          <a:xfrm flipH="1">
            <a:off x="2474987" y="4747418"/>
            <a:ext cx="336550" cy="501650"/>
          </a:xfrm>
          <a:custGeom>
            <a:avLst/>
            <a:gdLst>
              <a:gd name="T0" fmla="*/ 27 w 106"/>
              <a:gd name="T1" fmla="*/ 0 h 158"/>
              <a:gd name="T2" fmla="*/ 106 w 106"/>
              <a:gd name="T3" fmla="*/ 80 h 158"/>
              <a:gd name="T4" fmla="*/ 27 w 106"/>
              <a:gd name="T5" fmla="*/ 158 h 158"/>
              <a:gd name="T6" fmla="*/ 0 w 106"/>
              <a:gd name="T7" fmla="*/ 130 h 158"/>
              <a:gd name="T8" fmla="*/ 51 w 106"/>
              <a:gd name="T9" fmla="*/ 80 h 158"/>
              <a:gd name="T10" fmla="*/ 0 w 106"/>
              <a:gd name="T11" fmla="*/ 28 h 158"/>
              <a:gd name="T12" fmla="*/ 27 w 106"/>
              <a:gd name="T13" fmla="*/ 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6" h="158">
                <a:moveTo>
                  <a:pt x="27" y="0"/>
                </a:moveTo>
                <a:lnTo>
                  <a:pt x="106" y="80"/>
                </a:lnTo>
                <a:lnTo>
                  <a:pt x="27" y="158"/>
                </a:lnTo>
                <a:lnTo>
                  <a:pt x="0" y="130"/>
                </a:lnTo>
                <a:lnTo>
                  <a:pt x="51" y="80"/>
                </a:lnTo>
                <a:lnTo>
                  <a:pt x="0" y="28"/>
                </a:lnTo>
                <a:lnTo>
                  <a:pt x="27" y="0"/>
                </a:lnTo>
                <a:close/>
              </a:path>
            </a:pathLst>
          </a:custGeom>
          <a:solidFill>
            <a:srgbClr val="C0C0C0">
              <a:alpha val="600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36" name="Rectangle 53"/>
          <p:cNvSpPr>
            <a:spLocks noChangeArrowheads="1"/>
          </p:cNvSpPr>
          <p:nvPr userDrawn="1"/>
        </p:nvSpPr>
        <p:spPr bwMode="auto">
          <a:xfrm flipH="1">
            <a:off x="7266732" y="474106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400" b="1">
                <a:solidFill>
                  <a:schemeClr val="bg2"/>
                </a:solidFill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37" name="Rectangle 53"/>
          <p:cNvSpPr>
            <a:spLocks noChangeArrowheads="1"/>
          </p:cNvSpPr>
          <p:nvPr userDrawn="1"/>
        </p:nvSpPr>
        <p:spPr bwMode="auto">
          <a:xfrm flipH="1">
            <a:off x="5272832" y="474106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400" b="1">
                <a:solidFill>
                  <a:schemeClr val="bg2"/>
                </a:solidFill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38" name="Rectangle 53"/>
          <p:cNvSpPr>
            <a:spLocks noChangeArrowheads="1"/>
          </p:cNvSpPr>
          <p:nvPr userDrawn="1"/>
        </p:nvSpPr>
        <p:spPr bwMode="auto">
          <a:xfrm flipH="1">
            <a:off x="3278932" y="474106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400" b="1">
                <a:solidFill>
                  <a:schemeClr val="bg2"/>
                </a:solidFill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39" name="Rectangle 53"/>
          <p:cNvSpPr>
            <a:spLocks noChangeArrowheads="1"/>
          </p:cNvSpPr>
          <p:nvPr userDrawn="1"/>
        </p:nvSpPr>
        <p:spPr bwMode="auto">
          <a:xfrm flipH="1">
            <a:off x="1259632" y="4741068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2400" b="1">
                <a:solidFill>
                  <a:schemeClr val="bg2"/>
                </a:solidFill>
                <a:latin typeface="맑은 고딕" pitchFamily="50" charset="-127"/>
                <a:ea typeface="맑은 고딕" pitchFamily="50" charset="-127"/>
              </a:rPr>
              <a:t>TEXT</a:t>
            </a:r>
          </a:p>
        </p:txBody>
      </p:sp>
      <p:sp>
        <p:nvSpPr>
          <p:cNvPr id="40" name="Rectangle 304"/>
          <p:cNvSpPr>
            <a:spLocks noChangeArrowheads="1"/>
          </p:cNvSpPr>
          <p:nvPr userDrawn="1"/>
        </p:nvSpPr>
        <p:spPr bwMode="auto">
          <a:xfrm>
            <a:off x="1990799" y="3436143"/>
            <a:ext cx="5281613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kumimoji="0" lang="en-US" altLang="ko-KR" sz="1400" b="1">
                <a:solidFill>
                  <a:srgbClr val="0D1915"/>
                </a:solidFill>
                <a:latin typeface="맑은 고딕" pitchFamily="50" charset="-127"/>
                <a:ea typeface="맑은 고딕" pitchFamily="50" charset="-127"/>
              </a:rPr>
              <a:t>The best template for your presentation.</a:t>
            </a:r>
            <a:r>
              <a:rPr kumimoji="0" lang="en-US" altLang="ko-KR">
                <a:solidFill>
                  <a:srgbClr val="0D1915"/>
                </a:solidFill>
              </a:rPr>
              <a:t> </a:t>
            </a:r>
          </a:p>
          <a:p>
            <a:pPr eaLnBrk="1" hangingPunct="1"/>
            <a:r>
              <a:rPr lang="en-US" altLang="ko-KR" sz="1000">
                <a:solidFill>
                  <a:srgbClr val="0D1915"/>
                </a:solidFill>
                <a:latin typeface="Arial" pitchFamily="34" charset="0"/>
              </a:rPr>
              <a:t>Your this wants in this place to write the contents which. Your this wanting what is the enemy is a possibility. We respect you are providing the design data of best</a:t>
            </a:r>
          </a:p>
        </p:txBody>
      </p:sp>
      <p:sp>
        <p:nvSpPr>
          <p:cNvPr id="41" name="Rectangle 82"/>
          <p:cNvSpPr>
            <a:spLocks noChangeArrowheads="1"/>
          </p:cNvSpPr>
          <p:nvPr userDrawn="1"/>
        </p:nvSpPr>
        <p:spPr bwMode="auto">
          <a:xfrm>
            <a:off x="1942009" y="388094"/>
            <a:ext cx="3048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F8F8F8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r>
              <a:rPr lang="en-US" altLang="ko-KR" sz="3000" b="1" dirty="0">
                <a:solidFill>
                  <a:srgbClr val="0D191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다음_Regular" pitchFamily="2" charset="-127"/>
                <a:ea typeface="다음_Regular" pitchFamily="2" charset="-127"/>
              </a:rPr>
              <a:t>ADD SUB TITLE</a:t>
            </a:r>
          </a:p>
        </p:txBody>
      </p:sp>
      <p:pic>
        <p:nvPicPr>
          <p:cNvPr id="42" name="Picture 94" descr="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029" b="86780"/>
          <a:stretch>
            <a:fillRect/>
          </a:stretch>
        </p:blipFill>
        <p:spPr bwMode="auto">
          <a:xfrm>
            <a:off x="827584" y="116632"/>
            <a:ext cx="1185862" cy="90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52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DA0B-AACD-4EED-B56A-D6A58ADE704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54A0-2574-4744-BB07-B3BBBF1BA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5796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DA0B-AACD-4EED-B56A-D6A58ADE704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954A0-2574-4744-BB07-B3BBBF1BA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883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6DA0B-AACD-4EED-B56A-D6A58ADE7049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954A0-2574-4744-BB07-B3BBBF1BAD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8532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7"/>
          <p:cNvSpPr>
            <a:spLocks noChangeArrowheads="1"/>
          </p:cNvSpPr>
          <p:nvPr/>
        </p:nvSpPr>
        <p:spPr bwMode="auto">
          <a:xfrm>
            <a:off x="2915816" y="3933056"/>
            <a:ext cx="36147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sz="8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  <p:sp>
        <p:nvSpPr>
          <p:cNvPr id="7" name="Text Box 58"/>
          <p:cNvSpPr txBox="1">
            <a:spLocks noChangeArrowheads="1"/>
          </p:cNvSpPr>
          <p:nvPr/>
        </p:nvSpPr>
        <p:spPr bwMode="auto">
          <a:xfrm>
            <a:off x="2699792" y="3427522"/>
            <a:ext cx="7791450" cy="5514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ko-KR" sz="3600" b="1" dirty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POWER  TEMPLATE</a:t>
            </a:r>
          </a:p>
        </p:txBody>
      </p:sp>
    </p:spTree>
    <p:extLst>
      <p:ext uri="{BB962C8B-B14F-4D97-AF65-F5344CB8AC3E}">
        <p14:creationId xmlns:p14="http://schemas.microsoft.com/office/powerpoint/2010/main" val="131451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810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8"/>
          <p:cNvSpPr txBox="1">
            <a:spLocks noChangeArrowheads="1"/>
          </p:cNvSpPr>
          <p:nvPr/>
        </p:nvSpPr>
        <p:spPr bwMode="auto">
          <a:xfrm>
            <a:off x="2613198" y="3501008"/>
            <a:ext cx="7791450" cy="7804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bIns="46800" anchor="ctr">
            <a:spAutoFit/>
          </a:bodyPr>
          <a:lstStyle/>
          <a:p>
            <a:pPr algn="l">
              <a:lnSpc>
                <a:spcPct val="80000"/>
              </a:lnSpc>
              <a:defRPr/>
            </a:pPr>
            <a:r>
              <a:rPr lang="en-US" altLang="ko-KR" sz="5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dobe 고딕 Std B" pitchFamily="34" charset="-127"/>
                <a:ea typeface="Adobe 고딕 Std B" pitchFamily="34" charset="-127"/>
              </a:rPr>
              <a:t>THANK YOU</a:t>
            </a:r>
            <a:endParaRPr lang="en-US" altLang="ko-KR" sz="5400" b="1" dirty="0">
              <a:solidFill>
                <a:schemeClr val="accent3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dobe 고딕 Std B" pitchFamily="34" charset="-127"/>
              <a:ea typeface="Adobe 고딕 Std B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7834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55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Adobe 고딕 Std B</vt:lpstr>
      <vt:lpstr>굴림</vt:lpstr>
      <vt:lpstr>다음_Regular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나뭇잎 PPT</dc:title>
  <dc:creator>user</dc:creator>
  <cp:lastModifiedBy>user</cp:lastModifiedBy>
  <cp:revision>12</cp:revision>
  <dcterms:created xsi:type="dcterms:W3CDTF">2014-07-14T05:37:49Z</dcterms:created>
  <dcterms:modified xsi:type="dcterms:W3CDTF">2016-07-18T04:36:15Z</dcterms:modified>
</cp:coreProperties>
</file>