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34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07EE-4B92-437A-BC6A-DA7F78376341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E5DB2-168D-465D-836F-E6D8E55EF0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7882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07EE-4B92-437A-BC6A-DA7F78376341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E5DB2-168D-465D-836F-E6D8E55EF0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8399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07EE-4B92-437A-BC6A-DA7F78376341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E5DB2-168D-465D-836F-E6D8E55EF0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9464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07EE-4B92-437A-BC6A-DA7F78376341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E5DB2-168D-465D-836F-E6D8E55EF0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0736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07EE-4B92-437A-BC6A-DA7F78376341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E5DB2-168D-465D-836F-E6D8E55EF0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0897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07EE-4B92-437A-BC6A-DA7F78376341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E5DB2-168D-465D-836F-E6D8E55EF0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890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07EE-4B92-437A-BC6A-DA7F78376341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E5DB2-168D-465D-836F-E6D8E55EF0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4234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07EE-4B92-437A-BC6A-DA7F78376341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E5DB2-168D-465D-836F-E6D8E55EF0A8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6" name="그룹 5"/>
          <p:cNvGrpSpPr/>
          <p:nvPr userDrawn="1"/>
        </p:nvGrpSpPr>
        <p:grpSpPr>
          <a:xfrm>
            <a:off x="971600" y="5156200"/>
            <a:ext cx="2160240" cy="865088"/>
            <a:chOff x="611560" y="5732264"/>
            <a:chExt cx="2160240" cy="865088"/>
          </a:xfrm>
        </p:grpSpPr>
        <p:grpSp>
          <p:nvGrpSpPr>
            <p:cNvPr id="7" name="그룹 6"/>
            <p:cNvGrpSpPr/>
            <p:nvPr/>
          </p:nvGrpSpPr>
          <p:grpSpPr>
            <a:xfrm>
              <a:off x="611560" y="5767141"/>
              <a:ext cx="2160240" cy="830211"/>
              <a:chOff x="4623755" y="1308283"/>
              <a:chExt cx="2431621" cy="830211"/>
            </a:xfrm>
          </p:grpSpPr>
          <p:sp>
            <p:nvSpPr>
              <p:cNvPr id="9" name="모서리가 둥근 직사각형 8"/>
              <p:cNvSpPr/>
              <p:nvPr/>
            </p:nvSpPr>
            <p:spPr>
              <a:xfrm flipH="1" flipV="1">
                <a:off x="4627995" y="1308283"/>
                <a:ext cx="2303204" cy="830211"/>
              </a:xfrm>
              <a:prstGeom prst="roundRect">
                <a:avLst/>
              </a:prstGeom>
              <a:solidFill>
                <a:schemeClr val="bg1">
                  <a:lumMod val="75000"/>
                  <a:alpha val="25000"/>
                </a:schemeClr>
              </a:solidFill>
              <a:ln>
                <a:gradFill>
                  <a:gsLst>
                    <a:gs pos="0">
                      <a:schemeClr val="bg1">
                        <a:lumMod val="65000"/>
                      </a:schemeClr>
                    </a:gs>
                    <a:gs pos="50000">
                      <a:schemeClr val="bg1">
                        <a:lumMod val="65000"/>
                      </a:schemeClr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7200000" scaled="0"/>
                </a:gradFill>
              </a:ln>
              <a:effectLst>
                <a:outerShdw blurRad="50800" dist="12700" dir="2700000" algn="tl" rotWithShape="0">
                  <a:prstClr val="black">
                    <a:alpha val="1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  <p:sp>
            <p:nvSpPr>
              <p:cNvPr id="10" name="직사각형 9"/>
              <p:cNvSpPr/>
              <p:nvPr/>
            </p:nvSpPr>
            <p:spPr>
              <a:xfrm>
                <a:off x="4623755" y="1353483"/>
                <a:ext cx="2375542" cy="292388"/>
              </a:xfrm>
              <a:prstGeom prst="rect">
                <a:avLst/>
              </a:prstGeom>
              <a:effectLst/>
            </p:spPr>
            <p:txBody>
              <a:bodyPr wrap="square" anchor="ctr">
                <a:spAutoFit/>
              </a:bodyPr>
              <a:lstStyle/>
              <a:p>
                <a:pPr algn="ctr"/>
                <a:r>
                  <a:rPr lang="en-US" altLang="ko-KR" sz="1300" b="1" dirty="0">
                    <a:ln w="3175" cmpd="sng">
                      <a:solidFill>
                        <a:sysClr val="windowText" lastClr="000000"/>
                      </a:solidFill>
                      <a:prstDash val="solid"/>
                    </a:ln>
                    <a:solidFill>
                      <a:sysClr val="windowText" lastClr="000000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INSERT </a:t>
                </a:r>
                <a:r>
                  <a:rPr lang="en-US" altLang="ko-KR" sz="1300" b="1" dirty="0" smtClean="0">
                    <a:ln w="3175" cmpd="sng">
                      <a:solidFill>
                        <a:sysClr val="windowText" lastClr="000000"/>
                      </a:solidFill>
                      <a:prstDash val="solid"/>
                    </a:ln>
                    <a:solidFill>
                      <a:sysClr val="windowText" lastClr="000000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TEXT HERE</a:t>
                </a:r>
                <a:endParaRPr lang="en-US" altLang="ko-KR" sz="1300" b="1" dirty="0">
                  <a:ln w="3175" cmpd="sng">
                    <a:solidFill>
                      <a:sysClr val="windowText" lastClr="000000"/>
                    </a:solidFill>
                    <a:prstDash val="solid"/>
                  </a:ln>
                  <a:solidFill>
                    <a:sysClr val="windowText" lastClr="000000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  <p:sp>
            <p:nvSpPr>
              <p:cNvPr id="11" name="직사각형 10"/>
              <p:cNvSpPr/>
              <p:nvPr/>
            </p:nvSpPr>
            <p:spPr>
              <a:xfrm>
                <a:off x="4774742" y="1628800"/>
                <a:ext cx="2280634" cy="492443"/>
              </a:xfrm>
              <a:prstGeom prst="rect">
                <a:avLst/>
              </a:prstGeom>
            </p:spPr>
            <p:txBody>
              <a:bodyPr wrap="square" anchor="t">
                <a:spAutoFit/>
              </a:bodyPr>
              <a:lstStyle/>
              <a:p>
                <a:pPr marL="144000" indent="-144000">
                  <a:lnSpc>
                    <a:spcPct val="130000"/>
                  </a:lnSpc>
                  <a:buFont typeface="Arial" panose="020B0604020202020204" pitchFamily="34" charset="0"/>
                  <a:buChar char="•"/>
                </a:pPr>
                <a:r>
                  <a:rPr lang="en-US" altLang="ko-KR" sz="1000" dirty="0">
                    <a:ln w="3175" cmpd="sng">
                      <a:noFill/>
                      <a:prstDash val="solid"/>
                    </a:ln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INSERT SUBTEXT HERE</a:t>
                </a:r>
              </a:p>
              <a:p>
                <a:pPr marL="144000" indent="-144000">
                  <a:lnSpc>
                    <a:spcPct val="130000"/>
                  </a:lnSpc>
                  <a:buFont typeface="Arial" panose="020B0604020202020204" pitchFamily="34" charset="0"/>
                  <a:buChar char="•"/>
                </a:pPr>
                <a:r>
                  <a:rPr lang="en-US" altLang="ko-KR" sz="1000" dirty="0">
                    <a:ln w="3175" cmpd="sng">
                      <a:noFill/>
                      <a:prstDash val="solid"/>
                    </a:ln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INSERT SUBTEXT </a:t>
                </a:r>
                <a:r>
                  <a:rPr lang="en-US" altLang="ko-KR" sz="1000" dirty="0" smtClean="0">
                    <a:ln w="3175" cmpd="sng">
                      <a:noFill/>
                      <a:prstDash val="solid"/>
                    </a:ln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HERE</a:t>
                </a:r>
              </a:p>
            </p:txBody>
          </p:sp>
        </p:grpSp>
        <p:pic>
          <p:nvPicPr>
            <p:cNvPr id="8" name="그림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1560" y="5732264"/>
              <a:ext cx="309433" cy="372465"/>
            </a:xfrm>
            <a:prstGeom prst="rect">
              <a:avLst/>
            </a:prstGeom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12" name="그룹 11"/>
          <p:cNvGrpSpPr/>
          <p:nvPr userDrawn="1"/>
        </p:nvGrpSpPr>
        <p:grpSpPr>
          <a:xfrm>
            <a:off x="3437124" y="5177215"/>
            <a:ext cx="2197744" cy="844073"/>
            <a:chOff x="3077084" y="5753279"/>
            <a:chExt cx="2197744" cy="844073"/>
          </a:xfrm>
        </p:grpSpPr>
        <p:grpSp>
          <p:nvGrpSpPr>
            <p:cNvPr id="13" name="그룹 12"/>
            <p:cNvGrpSpPr/>
            <p:nvPr/>
          </p:nvGrpSpPr>
          <p:grpSpPr>
            <a:xfrm>
              <a:off x="3114588" y="5767141"/>
              <a:ext cx="2160240" cy="830211"/>
              <a:chOff x="4623755" y="1308283"/>
              <a:chExt cx="2431621" cy="830211"/>
            </a:xfrm>
          </p:grpSpPr>
          <p:sp>
            <p:nvSpPr>
              <p:cNvPr id="15" name="모서리가 둥근 직사각형 14"/>
              <p:cNvSpPr/>
              <p:nvPr/>
            </p:nvSpPr>
            <p:spPr>
              <a:xfrm flipH="1" flipV="1">
                <a:off x="4627995" y="1308283"/>
                <a:ext cx="2303204" cy="830211"/>
              </a:xfrm>
              <a:prstGeom prst="roundRect">
                <a:avLst/>
              </a:prstGeom>
              <a:solidFill>
                <a:schemeClr val="bg1">
                  <a:lumMod val="75000"/>
                  <a:alpha val="25000"/>
                </a:schemeClr>
              </a:solidFill>
              <a:ln>
                <a:gradFill>
                  <a:gsLst>
                    <a:gs pos="0">
                      <a:srgbClr val="F35757"/>
                    </a:gs>
                    <a:gs pos="50000">
                      <a:srgbClr val="F35757"/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7200000" scaled="0"/>
                </a:gradFill>
              </a:ln>
              <a:effectLst>
                <a:outerShdw blurRad="50800" dist="12700" dir="2700000" algn="tl" rotWithShape="0">
                  <a:prstClr val="black">
                    <a:alpha val="1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  <p:sp>
            <p:nvSpPr>
              <p:cNvPr id="16" name="직사각형 15"/>
              <p:cNvSpPr/>
              <p:nvPr/>
            </p:nvSpPr>
            <p:spPr>
              <a:xfrm>
                <a:off x="4623755" y="1353483"/>
                <a:ext cx="2375542" cy="292388"/>
              </a:xfrm>
              <a:prstGeom prst="rect">
                <a:avLst/>
              </a:prstGeom>
              <a:effectLst/>
            </p:spPr>
            <p:txBody>
              <a:bodyPr wrap="square" anchor="ctr">
                <a:spAutoFit/>
              </a:bodyPr>
              <a:lstStyle/>
              <a:p>
                <a:pPr algn="ctr"/>
                <a:r>
                  <a:rPr lang="en-US" altLang="ko-KR" sz="1300" b="1" dirty="0">
                    <a:ln w="3175" cmpd="sng">
                      <a:solidFill>
                        <a:sysClr val="windowText" lastClr="000000"/>
                      </a:solidFill>
                      <a:prstDash val="solid"/>
                    </a:ln>
                    <a:solidFill>
                      <a:sysClr val="windowText" lastClr="000000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INSERT </a:t>
                </a:r>
                <a:r>
                  <a:rPr lang="en-US" altLang="ko-KR" sz="1300" b="1" dirty="0" smtClean="0">
                    <a:ln w="3175" cmpd="sng">
                      <a:solidFill>
                        <a:sysClr val="windowText" lastClr="000000"/>
                      </a:solidFill>
                      <a:prstDash val="solid"/>
                    </a:ln>
                    <a:solidFill>
                      <a:sysClr val="windowText" lastClr="000000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TEXT HERE</a:t>
                </a:r>
                <a:endParaRPr lang="en-US" altLang="ko-KR" sz="1300" b="1" dirty="0">
                  <a:ln w="3175" cmpd="sng">
                    <a:solidFill>
                      <a:sysClr val="windowText" lastClr="000000"/>
                    </a:solidFill>
                    <a:prstDash val="solid"/>
                  </a:ln>
                  <a:solidFill>
                    <a:sysClr val="windowText" lastClr="000000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  <p:sp>
            <p:nvSpPr>
              <p:cNvPr id="17" name="직사각형 16"/>
              <p:cNvSpPr/>
              <p:nvPr/>
            </p:nvSpPr>
            <p:spPr>
              <a:xfrm>
                <a:off x="4774742" y="1628800"/>
                <a:ext cx="2280634" cy="492443"/>
              </a:xfrm>
              <a:prstGeom prst="rect">
                <a:avLst/>
              </a:prstGeom>
            </p:spPr>
            <p:txBody>
              <a:bodyPr wrap="square" anchor="t">
                <a:spAutoFit/>
              </a:bodyPr>
              <a:lstStyle/>
              <a:p>
                <a:pPr marL="144000" indent="-144000">
                  <a:lnSpc>
                    <a:spcPct val="130000"/>
                  </a:lnSpc>
                  <a:buFont typeface="Arial" panose="020B0604020202020204" pitchFamily="34" charset="0"/>
                  <a:buChar char="•"/>
                </a:pPr>
                <a:r>
                  <a:rPr lang="en-US" altLang="ko-KR" sz="1000" dirty="0">
                    <a:ln w="3175" cmpd="sng">
                      <a:noFill/>
                      <a:prstDash val="solid"/>
                    </a:ln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INSERT SUBTEXT HERE</a:t>
                </a:r>
              </a:p>
              <a:p>
                <a:pPr marL="144000" indent="-144000">
                  <a:lnSpc>
                    <a:spcPct val="130000"/>
                  </a:lnSpc>
                  <a:buFont typeface="Arial" panose="020B0604020202020204" pitchFamily="34" charset="0"/>
                  <a:buChar char="•"/>
                </a:pPr>
                <a:r>
                  <a:rPr lang="en-US" altLang="ko-KR" sz="1000" dirty="0">
                    <a:ln w="3175" cmpd="sng">
                      <a:noFill/>
                      <a:prstDash val="solid"/>
                    </a:ln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INSERT SUBTEXT </a:t>
                </a:r>
                <a:r>
                  <a:rPr lang="en-US" altLang="ko-KR" sz="1000" dirty="0" smtClean="0">
                    <a:ln w="3175" cmpd="sng">
                      <a:noFill/>
                      <a:prstDash val="solid"/>
                    </a:ln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HERE</a:t>
                </a:r>
              </a:p>
            </p:txBody>
          </p:sp>
        </p:grpSp>
        <p:pic>
          <p:nvPicPr>
            <p:cNvPr id="14" name="그림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77084" y="5753279"/>
              <a:ext cx="332354" cy="372465"/>
            </a:xfrm>
            <a:prstGeom prst="rect">
              <a:avLst/>
            </a:prstGeom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18" name="그룹 17"/>
          <p:cNvGrpSpPr/>
          <p:nvPr userDrawn="1"/>
        </p:nvGrpSpPr>
        <p:grpSpPr>
          <a:xfrm>
            <a:off x="467544" y="1616375"/>
            <a:ext cx="2232248" cy="876521"/>
            <a:chOff x="68018" y="2124433"/>
            <a:chExt cx="2232248" cy="876521"/>
          </a:xfrm>
        </p:grpSpPr>
        <p:grpSp>
          <p:nvGrpSpPr>
            <p:cNvPr id="19" name="그룹 18"/>
            <p:cNvGrpSpPr/>
            <p:nvPr/>
          </p:nvGrpSpPr>
          <p:grpSpPr>
            <a:xfrm>
              <a:off x="174712" y="2173919"/>
              <a:ext cx="2125554" cy="827035"/>
              <a:chOff x="601113" y="2491911"/>
              <a:chExt cx="2392578" cy="827035"/>
            </a:xfrm>
          </p:grpSpPr>
          <p:sp>
            <p:nvSpPr>
              <p:cNvPr id="21" name="모서리가 둥근 직사각형 20"/>
              <p:cNvSpPr/>
              <p:nvPr/>
            </p:nvSpPr>
            <p:spPr>
              <a:xfrm>
                <a:off x="601113" y="2491911"/>
                <a:ext cx="2332138" cy="827035"/>
              </a:xfrm>
              <a:prstGeom prst="roundRect">
                <a:avLst/>
              </a:prstGeom>
              <a:solidFill>
                <a:schemeClr val="bg1">
                  <a:lumMod val="75000"/>
                  <a:alpha val="25000"/>
                </a:schemeClr>
              </a:solidFill>
              <a:ln>
                <a:gradFill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7200000" scaled="0"/>
                </a:gradFill>
              </a:ln>
              <a:effectLst>
                <a:outerShdw blurRad="50800" dist="12700" dir="2700000" algn="tl" rotWithShape="0">
                  <a:prstClr val="black">
                    <a:alpha val="1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  <p:sp>
            <p:nvSpPr>
              <p:cNvPr id="22" name="직사각형 21"/>
              <p:cNvSpPr/>
              <p:nvPr/>
            </p:nvSpPr>
            <p:spPr>
              <a:xfrm>
                <a:off x="618149" y="2568550"/>
                <a:ext cx="2375542" cy="292388"/>
              </a:xfrm>
              <a:prstGeom prst="rect">
                <a:avLst/>
              </a:prstGeom>
              <a:effectLst/>
            </p:spPr>
            <p:txBody>
              <a:bodyPr wrap="square" anchor="ctr">
                <a:spAutoFit/>
              </a:bodyPr>
              <a:lstStyle/>
              <a:p>
                <a:pPr algn="ctr"/>
                <a:r>
                  <a:rPr lang="en-US" altLang="ko-KR" sz="1300" b="1" dirty="0">
                    <a:ln w="3175" cmpd="sng">
                      <a:solidFill>
                        <a:sysClr val="windowText" lastClr="000000"/>
                      </a:solidFill>
                      <a:prstDash val="solid"/>
                    </a:ln>
                    <a:solidFill>
                      <a:sysClr val="windowText" lastClr="000000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INSERT </a:t>
                </a:r>
                <a:r>
                  <a:rPr lang="en-US" altLang="ko-KR" sz="1300" b="1" dirty="0" smtClean="0">
                    <a:ln w="3175" cmpd="sng">
                      <a:solidFill>
                        <a:sysClr val="windowText" lastClr="000000"/>
                      </a:solidFill>
                      <a:prstDash val="solid"/>
                    </a:ln>
                    <a:solidFill>
                      <a:sysClr val="windowText" lastClr="000000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TEXT HERE</a:t>
                </a:r>
                <a:endParaRPr lang="en-US" altLang="ko-KR" sz="1300" b="1" dirty="0">
                  <a:ln w="3175" cmpd="sng">
                    <a:solidFill>
                      <a:sysClr val="windowText" lastClr="000000"/>
                    </a:solidFill>
                    <a:prstDash val="solid"/>
                  </a:ln>
                  <a:solidFill>
                    <a:sysClr val="windowText" lastClr="000000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  <p:sp>
            <p:nvSpPr>
              <p:cNvPr id="23" name="직사각형 22"/>
              <p:cNvSpPr/>
              <p:nvPr/>
            </p:nvSpPr>
            <p:spPr>
              <a:xfrm>
                <a:off x="626866" y="2814890"/>
                <a:ext cx="2280635" cy="492443"/>
              </a:xfrm>
              <a:prstGeom prst="rect">
                <a:avLst/>
              </a:prstGeom>
            </p:spPr>
            <p:txBody>
              <a:bodyPr wrap="square" anchor="t">
                <a:spAutoFit/>
              </a:bodyPr>
              <a:lstStyle/>
              <a:p>
                <a:pPr marL="144000" indent="-144000">
                  <a:lnSpc>
                    <a:spcPct val="130000"/>
                  </a:lnSpc>
                  <a:buFont typeface="Arial" panose="020B0604020202020204" pitchFamily="34" charset="0"/>
                  <a:buChar char="•"/>
                </a:pPr>
                <a:r>
                  <a:rPr lang="en-US" altLang="ko-KR" sz="1000" dirty="0">
                    <a:ln w="3175" cmpd="sng">
                      <a:noFill/>
                      <a:prstDash val="solid"/>
                    </a:ln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INSERT SUBTEXT HERE</a:t>
                </a:r>
              </a:p>
              <a:p>
                <a:pPr marL="144000" indent="-144000">
                  <a:lnSpc>
                    <a:spcPct val="130000"/>
                  </a:lnSpc>
                  <a:buFont typeface="Arial" panose="020B0604020202020204" pitchFamily="34" charset="0"/>
                  <a:buChar char="•"/>
                </a:pPr>
                <a:r>
                  <a:rPr lang="en-US" altLang="ko-KR" sz="1000" dirty="0">
                    <a:ln w="3175" cmpd="sng">
                      <a:noFill/>
                      <a:prstDash val="solid"/>
                    </a:ln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INSERT SUBTEXT </a:t>
                </a:r>
                <a:r>
                  <a:rPr lang="en-US" altLang="ko-KR" sz="1000" dirty="0" smtClean="0">
                    <a:ln w="3175" cmpd="sng">
                      <a:noFill/>
                      <a:prstDash val="solid"/>
                    </a:ln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HERE</a:t>
                </a:r>
              </a:p>
            </p:txBody>
          </p:sp>
        </p:grpSp>
        <p:pic>
          <p:nvPicPr>
            <p:cNvPr id="20" name="그림 1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018" y="2124433"/>
              <a:ext cx="320893" cy="372465"/>
            </a:xfrm>
            <a:prstGeom prst="rect">
              <a:avLst/>
            </a:prstGeom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24" name="그룹 23"/>
          <p:cNvGrpSpPr/>
          <p:nvPr userDrawn="1"/>
        </p:nvGrpSpPr>
        <p:grpSpPr>
          <a:xfrm>
            <a:off x="6588224" y="5124133"/>
            <a:ext cx="2235246" cy="897155"/>
            <a:chOff x="6193680" y="5593242"/>
            <a:chExt cx="2235246" cy="897155"/>
          </a:xfrm>
        </p:grpSpPr>
        <p:grpSp>
          <p:nvGrpSpPr>
            <p:cNvPr id="25" name="그룹 24"/>
            <p:cNvGrpSpPr/>
            <p:nvPr/>
          </p:nvGrpSpPr>
          <p:grpSpPr>
            <a:xfrm>
              <a:off x="6209291" y="5663362"/>
              <a:ext cx="2219635" cy="827035"/>
              <a:chOff x="4556898" y="5972285"/>
              <a:chExt cx="2498478" cy="827035"/>
            </a:xfrm>
          </p:grpSpPr>
          <p:sp>
            <p:nvSpPr>
              <p:cNvPr id="27" name="모서리가 둥근 직사각형 26"/>
              <p:cNvSpPr/>
              <p:nvPr/>
            </p:nvSpPr>
            <p:spPr>
              <a:xfrm>
                <a:off x="4723238" y="5972285"/>
                <a:ext cx="2332138" cy="827035"/>
              </a:xfrm>
              <a:prstGeom prst="roundRect">
                <a:avLst/>
              </a:prstGeom>
              <a:solidFill>
                <a:schemeClr val="bg1">
                  <a:lumMod val="75000"/>
                  <a:alpha val="25000"/>
                </a:schemeClr>
              </a:solidFill>
              <a:ln>
                <a:gradFill>
                  <a:gsLst>
                    <a:gs pos="0">
                      <a:srgbClr val="F13333"/>
                    </a:gs>
                    <a:gs pos="50000">
                      <a:srgbClr val="F02020"/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7200000" scaled="0"/>
                </a:gradFill>
              </a:ln>
              <a:effectLst>
                <a:outerShdw blurRad="50800" dist="12700" dir="2700000" algn="tl" rotWithShape="0">
                  <a:prstClr val="black">
                    <a:alpha val="1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  <p:sp>
            <p:nvSpPr>
              <p:cNvPr id="28" name="직사각형 27"/>
              <p:cNvSpPr/>
              <p:nvPr/>
            </p:nvSpPr>
            <p:spPr>
              <a:xfrm>
                <a:off x="4556898" y="5995418"/>
                <a:ext cx="2375542" cy="292388"/>
              </a:xfrm>
              <a:prstGeom prst="rect">
                <a:avLst/>
              </a:prstGeom>
              <a:effectLst/>
            </p:spPr>
            <p:txBody>
              <a:bodyPr wrap="square" anchor="ctr">
                <a:spAutoFit/>
              </a:bodyPr>
              <a:lstStyle/>
              <a:p>
                <a:pPr algn="ctr"/>
                <a:r>
                  <a:rPr lang="en-US" altLang="ko-KR" sz="1300" b="1" dirty="0">
                    <a:ln w="3175" cmpd="sng">
                      <a:solidFill>
                        <a:sysClr val="windowText" lastClr="000000"/>
                      </a:solidFill>
                      <a:prstDash val="solid"/>
                    </a:ln>
                    <a:solidFill>
                      <a:sysClr val="windowText" lastClr="000000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INSERT </a:t>
                </a:r>
                <a:r>
                  <a:rPr lang="en-US" altLang="ko-KR" sz="1300" b="1" dirty="0" smtClean="0">
                    <a:ln w="3175" cmpd="sng">
                      <a:solidFill>
                        <a:sysClr val="windowText" lastClr="000000"/>
                      </a:solidFill>
                      <a:prstDash val="solid"/>
                    </a:ln>
                    <a:solidFill>
                      <a:sysClr val="windowText" lastClr="000000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TEXT HERE</a:t>
                </a:r>
                <a:endParaRPr lang="en-US" altLang="ko-KR" sz="1300" b="1" dirty="0">
                  <a:ln w="3175" cmpd="sng">
                    <a:solidFill>
                      <a:sysClr val="windowText" lastClr="000000"/>
                    </a:solidFill>
                    <a:prstDash val="solid"/>
                  </a:ln>
                  <a:solidFill>
                    <a:sysClr val="windowText" lastClr="000000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  <p:sp>
            <p:nvSpPr>
              <p:cNvPr id="29" name="직사각형 28"/>
              <p:cNvSpPr/>
              <p:nvPr/>
            </p:nvSpPr>
            <p:spPr>
              <a:xfrm>
                <a:off x="4707884" y="6284435"/>
                <a:ext cx="2280635" cy="492443"/>
              </a:xfrm>
              <a:prstGeom prst="rect">
                <a:avLst/>
              </a:prstGeom>
            </p:spPr>
            <p:txBody>
              <a:bodyPr wrap="square" anchor="t">
                <a:spAutoFit/>
              </a:bodyPr>
              <a:lstStyle/>
              <a:p>
                <a:pPr marL="144000" indent="-144000">
                  <a:lnSpc>
                    <a:spcPct val="130000"/>
                  </a:lnSpc>
                  <a:buFont typeface="Arial" panose="020B0604020202020204" pitchFamily="34" charset="0"/>
                  <a:buChar char="•"/>
                </a:pPr>
                <a:r>
                  <a:rPr lang="en-US" altLang="ko-KR" sz="1000" dirty="0">
                    <a:ln w="3175" cmpd="sng">
                      <a:noFill/>
                      <a:prstDash val="solid"/>
                    </a:ln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INSERT SUBTEXT HERE</a:t>
                </a:r>
              </a:p>
              <a:p>
                <a:pPr marL="144000" indent="-144000">
                  <a:lnSpc>
                    <a:spcPct val="130000"/>
                  </a:lnSpc>
                  <a:buFont typeface="Arial" panose="020B0604020202020204" pitchFamily="34" charset="0"/>
                  <a:buChar char="•"/>
                </a:pPr>
                <a:r>
                  <a:rPr lang="en-US" altLang="ko-KR" sz="1000" dirty="0">
                    <a:ln w="3175" cmpd="sng">
                      <a:noFill/>
                      <a:prstDash val="solid"/>
                    </a:ln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INSERT SUBTEXT </a:t>
                </a:r>
                <a:r>
                  <a:rPr lang="en-US" altLang="ko-KR" sz="1000" dirty="0" smtClean="0">
                    <a:ln w="3175" cmpd="sng">
                      <a:noFill/>
                      <a:prstDash val="solid"/>
                    </a:ln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HERE</a:t>
                </a:r>
              </a:p>
            </p:txBody>
          </p:sp>
        </p:grpSp>
        <p:pic>
          <p:nvPicPr>
            <p:cNvPr id="26" name="그림 2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93680" y="5593242"/>
              <a:ext cx="320893" cy="372465"/>
            </a:xfrm>
            <a:prstGeom prst="rect">
              <a:avLst/>
            </a:prstGeom>
            <a:effectLst>
              <a:outerShdw blurRad="50800" dist="12700" dir="2700000" algn="tl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30" name="그룹 29"/>
          <p:cNvGrpSpPr/>
          <p:nvPr userDrawn="1"/>
        </p:nvGrpSpPr>
        <p:grpSpPr>
          <a:xfrm>
            <a:off x="2022448" y="1556792"/>
            <a:ext cx="5213848" cy="3636927"/>
            <a:chOff x="1525364" y="1697733"/>
            <a:chExt cx="6088224" cy="4246849"/>
          </a:xfrm>
        </p:grpSpPr>
        <p:grpSp>
          <p:nvGrpSpPr>
            <p:cNvPr id="31" name="그룹 30"/>
            <p:cNvGrpSpPr/>
            <p:nvPr/>
          </p:nvGrpSpPr>
          <p:grpSpPr>
            <a:xfrm>
              <a:off x="1525364" y="1981525"/>
              <a:ext cx="6088224" cy="3703180"/>
              <a:chOff x="1046897" y="1520683"/>
              <a:chExt cx="6088224" cy="3703180"/>
            </a:xfrm>
          </p:grpSpPr>
          <p:sp>
            <p:nvSpPr>
              <p:cNvPr id="52" name="막힌 원호 51"/>
              <p:cNvSpPr/>
              <p:nvPr/>
            </p:nvSpPr>
            <p:spPr>
              <a:xfrm rot="2700000">
                <a:off x="2271872" y="1556792"/>
                <a:ext cx="2376264" cy="2376264"/>
              </a:xfrm>
              <a:prstGeom prst="blockArc">
                <a:avLst>
                  <a:gd name="adj1" fmla="val 5307243"/>
                  <a:gd name="adj2" fmla="val 0"/>
                  <a:gd name="adj3" fmla="val 25000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h="63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  <p:sp>
            <p:nvSpPr>
              <p:cNvPr id="53" name="막힌 원호 52"/>
              <p:cNvSpPr/>
              <p:nvPr/>
            </p:nvSpPr>
            <p:spPr>
              <a:xfrm rot="13500000">
                <a:off x="1046897" y="2847599"/>
                <a:ext cx="2376264" cy="2376264"/>
              </a:xfrm>
              <a:prstGeom prst="blockArc">
                <a:avLst>
                  <a:gd name="adj1" fmla="val 5307243"/>
                  <a:gd name="adj2" fmla="val 0"/>
                  <a:gd name="adj3" fmla="val 25000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h="63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  <p:sp>
            <p:nvSpPr>
              <p:cNvPr id="54" name="막힌 원호 53"/>
              <p:cNvSpPr/>
              <p:nvPr/>
            </p:nvSpPr>
            <p:spPr>
              <a:xfrm rot="13500000">
                <a:off x="3529673" y="2815143"/>
                <a:ext cx="2376264" cy="2376264"/>
              </a:xfrm>
              <a:prstGeom prst="blockArc">
                <a:avLst>
                  <a:gd name="adj1" fmla="val 5307243"/>
                  <a:gd name="adj2" fmla="val 0"/>
                  <a:gd name="adj3" fmla="val 25000"/>
                </a:avLst>
              </a:prstGeom>
              <a:solidFill>
                <a:srgbClr val="F35757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h="63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  <p:sp>
            <p:nvSpPr>
              <p:cNvPr id="55" name="막힌 원호 54"/>
              <p:cNvSpPr/>
              <p:nvPr/>
            </p:nvSpPr>
            <p:spPr>
              <a:xfrm rot="2700000">
                <a:off x="4758857" y="1520683"/>
                <a:ext cx="2376264" cy="2376264"/>
              </a:xfrm>
              <a:prstGeom prst="blockArc">
                <a:avLst>
                  <a:gd name="adj1" fmla="val 5307243"/>
                  <a:gd name="adj2" fmla="val 0"/>
                  <a:gd name="adj3" fmla="val 25000"/>
                </a:avLst>
              </a:prstGeom>
              <a:solidFill>
                <a:srgbClr val="F0202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h="63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  <p:grpSp>
          <p:nvGrpSpPr>
            <p:cNvPr id="32" name="그룹 31"/>
            <p:cNvGrpSpPr/>
            <p:nvPr/>
          </p:nvGrpSpPr>
          <p:grpSpPr>
            <a:xfrm>
              <a:off x="2434866" y="5421183"/>
              <a:ext cx="599088" cy="517773"/>
              <a:chOff x="2399076" y="4941168"/>
              <a:chExt cx="695307" cy="600932"/>
            </a:xfrm>
          </p:grpSpPr>
          <p:sp>
            <p:nvSpPr>
              <p:cNvPr id="50" name="타원 49"/>
              <p:cNvSpPr/>
              <p:nvPr/>
            </p:nvSpPr>
            <p:spPr>
              <a:xfrm>
                <a:off x="2429012" y="4941168"/>
                <a:ext cx="600932" cy="600932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 w="38100" cap="rnd">
                <a:solidFill>
                  <a:schemeClr val="bg1"/>
                </a:solidFill>
              </a:ln>
              <a:effectLst>
                <a:outerShdw blurRad="50800" dist="12700" dir="13500000" algn="b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000"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  <p:sp>
            <p:nvSpPr>
              <p:cNvPr id="51" name="직사각형 50"/>
              <p:cNvSpPr/>
              <p:nvPr/>
            </p:nvSpPr>
            <p:spPr>
              <a:xfrm>
                <a:off x="2399076" y="4992196"/>
                <a:ext cx="695307" cy="464371"/>
              </a:xfrm>
              <a:prstGeom prst="rect">
                <a:avLst/>
              </a:prstGeom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anchor="ctr">
                <a:spAutoFit/>
              </a:bodyPr>
              <a:lstStyle/>
              <a:p>
                <a:pPr algn="ctr"/>
                <a:r>
                  <a:rPr lang="en-US" altLang="ko-KR" sz="2000" b="1" dirty="0" smtClean="0">
                    <a:ln w="3175" cmpd="sng">
                      <a:solidFill>
                        <a:schemeClr val="bg1"/>
                      </a:solidFill>
                      <a:prstDash val="solid"/>
                    </a:ln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01</a:t>
                </a:r>
                <a:endParaRPr lang="en-US" altLang="ko-KR" sz="2000" b="1" dirty="0">
                  <a:ln w="3175" cmpd="sng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  <p:grpSp>
          <p:nvGrpSpPr>
            <p:cNvPr id="33" name="그룹 32"/>
            <p:cNvGrpSpPr/>
            <p:nvPr/>
          </p:nvGrpSpPr>
          <p:grpSpPr>
            <a:xfrm>
              <a:off x="4917642" y="5426809"/>
              <a:ext cx="599088" cy="517773"/>
              <a:chOff x="2389065" y="4941168"/>
              <a:chExt cx="695307" cy="600932"/>
            </a:xfrm>
          </p:grpSpPr>
          <p:sp>
            <p:nvSpPr>
              <p:cNvPr id="48" name="타원 47"/>
              <p:cNvSpPr/>
              <p:nvPr/>
            </p:nvSpPr>
            <p:spPr>
              <a:xfrm>
                <a:off x="2429012" y="4941168"/>
                <a:ext cx="600932" cy="600932"/>
              </a:xfrm>
              <a:prstGeom prst="ellipse">
                <a:avLst/>
              </a:prstGeom>
              <a:solidFill>
                <a:srgbClr val="F35757"/>
              </a:solidFill>
              <a:ln w="38100" cap="rnd">
                <a:solidFill>
                  <a:schemeClr val="bg1"/>
                </a:solidFill>
              </a:ln>
              <a:effectLst>
                <a:outerShdw blurRad="50800" dist="12700" dir="13500000" algn="b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000"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  <p:sp>
            <p:nvSpPr>
              <p:cNvPr id="49" name="직사각형 48"/>
              <p:cNvSpPr/>
              <p:nvPr/>
            </p:nvSpPr>
            <p:spPr>
              <a:xfrm>
                <a:off x="2389065" y="4992196"/>
                <a:ext cx="695307" cy="464371"/>
              </a:xfrm>
              <a:prstGeom prst="rect">
                <a:avLst/>
              </a:prstGeom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anchor="ctr">
                <a:spAutoFit/>
              </a:bodyPr>
              <a:lstStyle/>
              <a:p>
                <a:pPr algn="ctr"/>
                <a:r>
                  <a:rPr lang="en-US" altLang="ko-KR" sz="2000" b="1" dirty="0" smtClean="0">
                    <a:ln w="3175" cmpd="sng">
                      <a:solidFill>
                        <a:schemeClr val="bg1"/>
                      </a:solidFill>
                      <a:prstDash val="solid"/>
                    </a:ln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03</a:t>
                </a:r>
                <a:endParaRPr lang="en-US" altLang="ko-KR" sz="2000" b="1" dirty="0">
                  <a:ln w="3175" cmpd="sng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  <p:grpSp>
          <p:nvGrpSpPr>
            <p:cNvPr id="34" name="그룹 33"/>
            <p:cNvGrpSpPr/>
            <p:nvPr/>
          </p:nvGrpSpPr>
          <p:grpSpPr>
            <a:xfrm>
              <a:off x="3612872" y="1697733"/>
              <a:ext cx="599088" cy="517773"/>
              <a:chOff x="2379054" y="4941168"/>
              <a:chExt cx="695307" cy="600932"/>
            </a:xfrm>
          </p:grpSpPr>
          <p:sp>
            <p:nvSpPr>
              <p:cNvPr id="46" name="타원 45"/>
              <p:cNvSpPr/>
              <p:nvPr/>
            </p:nvSpPr>
            <p:spPr>
              <a:xfrm>
                <a:off x="2429012" y="4941168"/>
                <a:ext cx="600932" cy="600932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38100" cap="rnd">
                <a:solidFill>
                  <a:schemeClr val="bg1"/>
                </a:solidFill>
              </a:ln>
              <a:effectLst>
                <a:outerShdw blurRad="50800" dist="12700" dir="13500000" algn="b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000"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  <p:sp>
            <p:nvSpPr>
              <p:cNvPr id="47" name="직사각형 46"/>
              <p:cNvSpPr/>
              <p:nvPr/>
            </p:nvSpPr>
            <p:spPr>
              <a:xfrm>
                <a:off x="2379054" y="4992196"/>
                <a:ext cx="695307" cy="464371"/>
              </a:xfrm>
              <a:prstGeom prst="rect">
                <a:avLst/>
              </a:prstGeom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anchor="ctr">
                <a:spAutoFit/>
              </a:bodyPr>
              <a:lstStyle/>
              <a:p>
                <a:pPr algn="ctr"/>
                <a:r>
                  <a:rPr lang="en-US" altLang="ko-KR" sz="2000" b="1" dirty="0" smtClean="0">
                    <a:ln w="3175" cmpd="sng">
                      <a:solidFill>
                        <a:schemeClr val="bg1"/>
                      </a:solidFill>
                      <a:prstDash val="solid"/>
                    </a:ln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02</a:t>
                </a:r>
                <a:endParaRPr lang="en-US" altLang="ko-KR" sz="2000" b="1" dirty="0">
                  <a:ln w="3175" cmpd="sng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  <p:grpSp>
          <p:nvGrpSpPr>
            <p:cNvPr id="35" name="그룹 34"/>
            <p:cNvGrpSpPr/>
            <p:nvPr/>
          </p:nvGrpSpPr>
          <p:grpSpPr>
            <a:xfrm>
              <a:off x="6113046" y="1697733"/>
              <a:ext cx="599088" cy="517773"/>
              <a:chOff x="2379054" y="4941168"/>
              <a:chExt cx="695307" cy="600932"/>
            </a:xfrm>
          </p:grpSpPr>
          <p:sp>
            <p:nvSpPr>
              <p:cNvPr id="44" name="타원 43"/>
              <p:cNvSpPr/>
              <p:nvPr/>
            </p:nvSpPr>
            <p:spPr>
              <a:xfrm>
                <a:off x="2429012" y="4941168"/>
                <a:ext cx="600932" cy="600932"/>
              </a:xfrm>
              <a:prstGeom prst="ellipse">
                <a:avLst/>
              </a:prstGeom>
              <a:solidFill>
                <a:srgbClr val="F02020"/>
              </a:solidFill>
              <a:ln w="38100" cap="rnd">
                <a:solidFill>
                  <a:schemeClr val="bg1"/>
                </a:solidFill>
              </a:ln>
              <a:effectLst>
                <a:outerShdw blurRad="50800" dist="12700" dir="13500000" algn="b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000"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  <p:sp>
            <p:nvSpPr>
              <p:cNvPr id="45" name="직사각형 44"/>
              <p:cNvSpPr/>
              <p:nvPr/>
            </p:nvSpPr>
            <p:spPr>
              <a:xfrm>
                <a:off x="2379054" y="4992196"/>
                <a:ext cx="695307" cy="464371"/>
              </a:xfrm>
              <a:prstGeom prst="rect">
                <a:avLst/>
              </a:prstGeom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anchor="ctr">
                <a:spAutoFit/>
              </a:bodyPr>
              <a:lstStyle/>
              <a:p>
                <a:pPr algn="ctr"/>
                <a:r>
                  <a:rPr lang="en-US" altLang="ko-KR" sz="2000" b="1" dirty="0" smtClean="0">
                    <a:ln w="3175" cmpd="sng">
                      <a:solidFill>
                        <a:schemeClr val="bg1"/>
                      </a:solidFill>
                      <a:prstDash val="solid"/>
                    </a:ln>
                    <a:solidFill>
                      <a:schemeClr val="bg1"/>
                    </a:solidFill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04</a:t>
                </a:r>
                <a:endParaRPr lang="en-US" altLang="ko-KR" sz="2000" b="1" dirty="0">
                  <a:ln w="3175" cmpd="sng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  <p:sp>
          <p:nvSpPr>
            <p:cNvPr id="36" name="직사각형 35"/>
            <p:cNvSpPr/>
            <p:nvPr/>
          </p:nvSpPr>
          <p:spPr>
            <a:xfrm>
              <a:off x="1935069" y="5110443"/>
              <a:ext cx="1581429" cy="261610"/>
            </a:xfrm>
            <a:prstGeom prst="rect">
              <a:avLst/>
            </a:prstGeom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altLang="ko-KR" sz="1100" b="1" dirty="0">
                  <a:ln w="3175" cmpd="sng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INSERT </a:t>
              </a:r>
              <a:r>
                <a:rPr lang="en-US" altLang="ko-KR" sz="1100" b="1" dirty="0" smtClean="0">
                  <a:ln w="3175" cmpd="sng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TEXT HERE </a:t>
              </a:r>
              <a:endParaRPr lang="en-US" altLang="ko-KR" sz="1100" b="1" dirty="0">
                <a:ln w="317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  <p:sp>
          <p:nvSpPr>
            <p:cNvPr id="37" name="직사각형 36"/>
            <p:cNvSpPr/>
            <p:nvPr/>
          </p:nvSpPr>
          <p:spPr>
            <a:xfrm>
              <a:off x="3301763" y="2979105"/>
              <a:ext cx="1270237" cy="430887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altLang="ko-KR" sz="1100" dirty="0">
                  <a:ln w="3175" cmpd="sng">
                    <a:solidFill>
                      <a:schemeClr val="tx1"/>
                    </a:solidFill>
                    <a:prstDash val="solid"/>
                  </a:ln>
                  <a:latin typeface="나눔고딕" panose="020D0604000000000000" pitchFamily="50" charset="-127"/>
                  <a:ea typeface="나눔고딕" panose="020D0604000000000000" pitchFamily="50" charset="-127"/>
                </a:rPr>
                <a:t>INSERT </a:t>
              </a:r>
              <a:r>
                <a:rPr lang="en-US" altLang="ko-KR" sz="1100" dirty="0" smtClean="0">
                  <a:ln w="3175" cmpd="sng">
                    <a:solidFill>
                      <a:schemeClr val="tx1"/>
                    </a:solidFill>
                    <a:prstDash val="solid"/>
                  </a:ln>
                  <a:latin typeface="나눔고딕" panose="020D0604000000000000" pitchFamily="50" charset="-127"/>
                  <a:ea typeface="나눔고딕" panose="020D0604000000000000" pitchFamily="50" charset="-127"/>
                </a:rPr>
                <a:t>TEXT HERE</a:t>
              </a:r>
              <a:endParaRPr lang="en-US" altLang="ko-KR" sz="1100" dirty="0">
                <a:ln w="3175" cmpd="sng">
                  <a:solidFill>
                    <a:schemeClr val="tx1"/>
                  </a:solidFill>
                  <a:prstDash val="solid"/>
                </a:ln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  <p:sp>
          <p:nvSpPr>
            <p:cNvPr id="38" name="직사각형 37"/>
            <p:cNvSpPr/>
            <p:nvPr/>
          </p:nvSpPr>
          <p:spPr>
            <a:xfrm>
              <a:off x="5796165" y="2976081"/>
              <a:ext cx="1270237" cy="430887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altLang="ko-KR" sz="1100" dirty="0">
                  <a:ln w="3175" cmpd="sng">
                    <a:solidFill>
                      <a:schemeClr val="tx1"/>
                    </a:solidFill>
                    <a:prstDash val="solid"/>
                  </a:ln>
                  <a:latin typeface="나눔고딕" panose="020D0604000000000000" pitchFamily="50" charset="-127"/>
                  <a:ea typeface="나눔고딕" panose="020D0604000000000000" pitchFamily="50" charset="-127"/>
                </a:rPr>
                <a:t>INSERT </a:t>
              </a:r>
              <a:r>
                <a:rPr lang="en-US" altLang="ko-KR" sz="1100" dirty="0" smtClean="0">
                  <a:ln w="3175" cmpd="sng">
                    <a:solidFill>
                      <a:schemeClr val="tx1"/>
                    </a:solidFill>
                    <a:prstDash val="solid"/>
                  </a:ln>
                  <a:latin typeface="나눔고딕" panose="020D0604000000000000" pitchFamily="50" charset="-127"/>
                  <a:ea typeface="나눔고딕" panose="020D0604000000000000" pitchFamily="50" charset="-127"/>
                </a:rPr>
                <a:t>TEXT HERE</a:t>
              </a:r>
              <a:endParaRPr lang="en-US" altLang="ko-KR" sz="1100" dirty="0">
                <a:ln w="3175" cmpd="sng">
                  <a:solidFill>
                    <a:schemeClr val="tx1"/>
                  </a:solidFill>
                  <a:prstDash val="solid"/>
                </a:ln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  <p:sp>
          <p:nvSpPr>
            <p:cNvPr id="39" name="직사각형 38"/>
            <p:cNvSpPr/>
            <p:nvPr/>
          </p:nvSpPr>
          <p:spPr>
            <a:xfrm>
              <a:off x="2075800" y="4345394"/>
              <a:ext cx="1270237" cy="430887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altLang="ko-KR" sz="1100" dirty="0">
                  <a:ln w="3175" cmpd="sng">
                    <a:solidFill>
                      <a:schemeClr val="tx1"/>
                    </a:solidFill>
                    <a:prstDash val="solid"/>
                  </a:ln>
                  <a:latin typeface="나눔고딕" panose="020D0604000000000000" pitchFamily="50" charset="-127"/>
                  <a:ea typeface="나눔고딕" panose="020D0604000000000000" pitchFamily="50" charset="-127"/>
                </a:rPr>
                <a:t>INSERT </a:t>
              </a:r>
              <a:r>
                <a:rPr lang="en-US" altLang="ko-KR" sz="1100" dirty="0" smtClean="0">
                  <a:ln w="3175" cmpd="sng">
                    <a:solidFill>
                      <a:schemeClr val="tx1"/>
                    </a:solidFill>
                    <a:prstDash val="solid"/>
                  </a:ln>
                  <a:latin typeface="나눔고딕" panose="020D0604000000000000" pitchFamily="50" charset="-127"/>
                  <a:ea typeface="나눔고딕" panose="020D0604000000000000" pitchFamily="50" charset="-127"/>
                </a:rPr>
                <a:t>TEXT HERE</a:t>
              </a:r>
              <a:endParaRPr lang="en-US" altLang="ko-KR" sz="1100" dirty="0">
                <a:ln w="3175" cmpd="sng">
                  <a:solidFill>
                    <a:schemeClr val="tx1"/>
                  </a:solidFill>
                  <a:prstDash val="solid"/>
                </a:ln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  <p:sp>
          <p:nvSpPr>
            <p:cNvPr id="40" name="직사각형 39"/>
            <p:cNvSpPr/>
            <p:nvPr/>
          </p:nvSpPr>
          <p:spPr>
            <a:xfrm>
              <a:off x="4572000" y="4344233"/>
              <a:ext cx="1270237" cy="430887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altLang="ko-KR" sz="1100" dirty="0">
                  <a:ln w="3175" cmpd="sng">
                    <a:solidFill>
                      <a:schemeClr val="tx1"/>
                    </a:solidFill>
                    <a:prstDash val="solid"/>
                  </a:ln>
                  <a:latin typeface="나눔고딕" panose="020D0604000000000000" pitchFamily="50" charset="-127"/>
                  <a:ea typeface="나눔고딕" panose="020D0604000000000000" pitchFamily="50" charset="-127"/>
                </a:rPr>
                <a:t>INSERT </a:t>
              </a:r>
              <a:r>
                <a:rPr lang="en-US" altLang="ko-KR" sz="1100" dirty="0" smtClean="0">
                  <a:ln w="3175" cmpd="sng">
                    <a:solidFill>
                      <a:schemeClr val="tx1"/>
                    </a:solidFill>
                    <a:prstDash val="solid"/>
                  </a:ln>
                  <a:latin typeface="나눔고딕" panose="020D0604000000000000" pitchFamily="50" charset="-127"/>
                  <a:ea typeface="나눔고딕" panose="020D0604000000000000" pitchFamily="50" charset="-127"/>
                </a:rPr>
                <a:t>TEXT HERE</a:t>
              </a:r>
              <a:endParaRPr lang="en-US" altLang="ko-KR" sz="1100" dirty="0">
                <a:ln w="3175" cmpd="sng">
                  <a:solidFill>
                    <a:schemeClr val="tx1"/>
                  </a:solidFill>
                  <a:prstDash val="solid"/>
                </a:ln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  <p:sp>
          <p:nvSpPr>
            <p:cNvPr id="41" name="직사각형 40"/>
            <p:cNvSpPr/>
            <p:nvPr/>
          </p:nvSpPr>
          <p:spPr>
            <a:xfrm>
              <a:off x="4445236" y="5114990"/>
              <a:ext cx="1581429" cy="261610"/>
            </a:xfrm>
            <a:prstGeom prst="rect">
              <a:avLst/>
            </a:prstGeom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altLang="ko-KR" sz="1100" b="1" dirty="0">
                  <a:ln w="3175" cmpd="sng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INSERT </a:t>
              </a:r>
              <a:r>
                <a:rPr lang="en-US" altLang="ko-KR" sz="1100" b="1" dirty="0" smtClean="0">
                  <a:ln w="3175" cmpd="sng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TEXT HERE </a:t>
              </a:r>
              <a:endParaRPr lang="en-US" altLang="ko-KR" sz="1100" b="1" dirty="0">
                <a:ln w="317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  <p:sp>
          <p:nvSpPr>
            <p:cNvPr id="42" name="직사각형 41"/>
            <p:cNvSpPr/>
            <p:nvPr/>
          </p:nvSpPr>
          <p:spPr>
            <a:xfrm>
              <a:off x="3114588" y="2273797"/>
              <a:ext cx="1581429" cy="261610"/>
            </a:xfrm>
            <a:prstGeom prst="rect">
              <a:avLst/>
            </a:prstGeom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altLang="ko-KR" sz="1100" b="1" dirty="0">
                  <a:ln w="3175" cmpd="sng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INSERT </a:t>
              </a:r>
              <a:r>
                <a:rPr lang="en-US" altLang="ko-KR" sz="1100" b="1" dirty="0" smtClean="0">
                  <a:ln w="3175" cmpd="sng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TEXT HERE </a:t>
              </a:r>
              <a:endParaRPr lang="en-US" altLang="ko-KR" sz="1100" b="1" dirty="0">
                <a:ln w="317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  <p:sp>
          <p:nvSpPr>
            <p:cNvPr id="43" name="직사각형 42"/>
            <p:cNvSpPr/>
            <p:nvPr/>
          </p:nvSpPr>
          <p:spPr>
            <a:xfrm>
              <a:off x="5634868" y="2273797"/>
              <a:ext cx="1581429" cy="261610"/>
            </a:xfrm>
            <a:prstGeom prst="rect">
              <a:avLst/>
            </a:prstGeom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altLang="ko-KR" sz="1100" b="1" dirty="0">
                  <a:ln w="3175" cmpd="sng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INSERT </a:t>
              </a:r>
              <a:r>
                <a:rPr lang="en-US" altLang="ko-KR" sz="1100" b="1" dirty="0" smtClean="0">
                  <a:ln w="3175" cmpd="sng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TEXT HERE </a:t>
              </a:r>
              <a:endParaRPr lang="en-US" altLang="ko-KR" sz="1100" b="1" dirty="0">
                <a:ln w="317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</p:grpSp>
      <p:sp>
        <p:nvSpPr>
          <p:cNvPr id="58" name="직사각형 57"/>
          <p:cNvSpPr/>
          <p:nvPr userDrawn="1"/>
        </p:nvSpPr>
        <p:spPr>
          <a:xfrm>
            <a:off x="179512" y="205980"/>
            <a:ext cx="5472608" cy="553998"/>
          </a:xfrm>
          <a:prstGeom prst="rect">
            <a:avLst/>
          </a:prstGeom>
          <a:effectLst/>
        </p:spPr>
        <p:txBody>
          <a:bodyPr wrap="square" anchor="ctr">
            <a:spAutoFit/>
          </a:bodyPr>
          <a:lstStyle/>
          <a:p>
            <a:r>
              <a:rPr lang="en-US" altLang="ko-KR" sz="3000" b="1" dirty="0" smtClean="0">
                <a:ln w="3175" cmpd="sng">
                  <a:solidFill>
                    <a:schemeClr val="tx1"/>
                  </a:solidFill>
                  <a:prstDash val="solid"/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INSERT SUBTITLE HERE</a:t>
            </a:r>
          </a:p>
        </p:txBody>
      </p:sp>
      <p:sp>
        <p:nvSpPr>
          <p:cNvPr id="59" name="직사각형 58"/>
          <p:cNvSpPr/>
          <p:nvPr userDrawn="1"/>
        </p:nvSpPr>
        <p:spPr>
          <a:xfrm>
            <a:off x="179512" y="722630"/>
            <a:ext cx="5472608" cy="32316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US" altLang="ko-KR" sz="1500" dirty="0" smtClean="0">
                <a:ln w="3175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INSERT SUBTEXT HERE</a:t>
            </a:r>
          </a:p>
        </p:txBody>
      </p:sp>
    </p:spTree>
    <p:extLst>
      <p:ext uri="{BB962C8B-B14F-4D97-AF65-F5344CB8AC3E}">
        <p14:creationId xmlns:p14="http://schemas.microsoft.com/office/powerpoint/2010/main" val="934072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07EE-4B92-437A-BC6A-DA7F78376341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E5DB2-168D-465D-836F-E6D8E55EF0A8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5" name="그룹 4"/>
          <p:cNvGrpSpPr/>
          <p:nvPr userDrawn="1"/>
        </p:nvGrpSpPr>
        <p:grpSpPr>
          <a:xfrm>
            <a:off x="4529718" y="1628800"/>
            <a:ext cx="4614790" cy="1204200"/>
            <a:chOff x="4529718" y="1421402"/>
            <a:chExt cx="4614790" cy="1204200"/>
          </a:xfrm>
        </p:grpSpPr>
        <p:grpSp>
          <p:nvGrpSpPr>
            <p:cNvPr id="6" name="그룹 5"/>
            <p:cNvGrpSpPr/>
            <p:nvPr/>
          </p:nvGrpSpPr>
          <p:grpSpPr>
            <a:xfrm>
              <a:off x="6330561" y="1718061"/>
              <a:ext cx="2812318" cy="907541"/>
              <a:chOff x="4914932" y="2905065"/>
              <a:chExt cx="2812318" cy="846372"/>
            </a:xfrm>
          </p:grpSpPr>
          <p:sp>
            <p:nvSpPr>
              <p:cNvPr id="18" name="사다리꼴 17"/>
              <p:cNvSpPr/>
              <p:nvPr/>
            </p:nvSpPr>
            <p:spPr>
              <a:xfrm rot="15078122">
                <a:off x="5569857" y="2520512"/>
                <a:ext cx="576000" cy="1885850"/>
              </a:xfrm>
              <a:prstGeom prst="trapezoid">
                <a:avLst>
                  <a:gd name="adj" fmla="val 45248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  <p:sp>
            <p:nvSpPr>
              <p:cNvPr id="19" name="직사각형 18"/>
              <p:cNvSpPr/>
              <p:nvPr/>
            </p:nvSpPr>
            <p:spPr>
              <a:xfrm>
                <a:off x="6648757" y="2905065"/>
                <a:ext cx="1078493" cy="57606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  <p:grpSp>
          <p:nvGrpSpPr>
            <p:cNvPr id="7" name="그룹 6"/>
            <p:cNvGrpSpPr/>
            <p:nvPr/>
          </p:nvGrpSpPr>
          <p:grpSpPr>
            <a:xfrm>
              <a:off x="4529718" y="1421402"/>
              <a:ext cx="1842482" cy="1189633"/>
              <a:chOff x="4529718" y="1421402"/>
              <a:chExt cx="1842482" cy="1189633"/>
            </a:xfrm>
          </p:grpSpPr>
          <p:grpSp>
            <p:nvGrpSpPr>
              <p:cNvPr id="12" name="그룹 11"/>
              <p:cNvGrpSpPr/>
              <p:nvPr/>
            </p:nvGrpSpPr>
            <p:grpSpPr>
              <a:xfrm>
                <a:off x="4529718" y="1421402"/>
                <a:ext cx="1842482" cy="1189633"/>
                <a:chOff x="4169678" y="1340768"/>
                <a:chExt cx="1842482" cy="1189633"/>
              </a:xfrm>
            </p:grpSpPr>
            <p:grpSp>
              <p:nvGrpSpPr>
                <p:cNvPr id="14" name="그룹 13"/>
                <p:cNvGrpSpPr/>
                <p:nvPr/>
              </p:nvGrpSpPr>
              <p:grpSpPr>
                <a:xfrm>
                  <a:off x="4533526" y="1340768"/>
                  <a:ext cx="1478634" cy="1189633"/>
                  <a:chOff x="2038598" y="2383384"/>
                  <a:chExt cx="1478634" cy="1189633"/>
                </a:xfrm>
              </p:grpSpPr>
              <p:sp>
                <p:nvSpPr>
                  <p:cNvPr id="16" name="원호 15"/>
                  <p:cNvSpPr/>
                  <p:nvPr/>
                </p:nvSpPr>
                <p:spPr>
                  <a:xfrm rot="10800000">
                    <a:off x="2038598" y="2383384"/>
                    <a:ext cx="1189632" cy="1189632"/>
                  </a:xfrm>
                  <a:prstGeom prst="arc">
                    <a:avLst/>
                  </a:prstGeom>
                  <a:ln w="69850" cap="rnd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latin typeface="나눔고딕" panose="020D0604000000000000" pitchFamily="50" charset="-127"/>
                      <a:ea typeface="나눔고딕" panose="020D0604000000000000" pitchFamily="50" charset="-127"/>
                    </a:endParaRPr>
                  </a:p>
                </p:txBody>
              </p:sp>
              <p:cxnSp>
                <p:nvCxnSpPr>
                  <p:cNvPr id="17" name="직선 연결선 16"/>
                  <p:cNvCxnSpPr/>
                  <p:nvPr/>
                </p:nvCxnSpPr>
                <p:spPr>
                  <a:xfrm>
                    <a:off x="2555775" y="3573017"/>
                    <a:ext cx="961457" cy="0"/>
                  </a:xfrm>
                  <a:prstGeom prst="line">
                    <a:avLst/>
                  </a:prstGeom>
                  <a:ln w="69850" cap="rnd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5" name="타원 14"/>
                <p:cNvSpPr/>
                <p:nvPr/>
              </p:nvSpPr>
              <p:spPr>
                <a:xfrm>
                  <a:off x="4169678" y="1387908"/>
                  <a:ext cx="744948" cy="744948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effectLst>
                  <a:outerShdw blurRad="50800" dist="12700" dir="13500000" algn="b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나눔고딕" panose="020D0604000000000000" pitchFamily="50" charset="-127"/>
                    <a:ea typeface="나눔고딕" panose="020D0604000000000000" pitchFamily="50" charset="-127"/>
                  </a:endParaRPr>
                </a:p>
              </p:txBody>
            </p:sp>
          </p:grpSp>
          <p:pic>
            <p:nvPicPr>
              <p:cNvPr id="13" name="그림 12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702681" y="1608124"/>
                <a:ext cx="445383" cy="465783"/>
              </a:xfrm>
              <a:prstGeom prst="rect">
                <a:avLst/>
              </a:prstGeom>
            </p:spPr>
          </p:pic>
        </p:grpSp>
        <p:sp>
          <p:nvSpPr>
            <p:cNvPr id="8" name="직사각형 7"/>
            <p:cNvSpPr/>
            <p:nvPr/>
          </p:nvSpPr>
          <p:spPr>
            <a:xfrm>
              <a:off x="8065989" y="1811466"/>
              <a:ext cx="1078519" cy="430887"/>
            </a:xfrm>
            <a:prstGeom prst="rect">
              <a:avLst/>
            </a:prstGeom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altLang="ko-KR" sz="1100" b="1" dirty="0">
                  <a:ln w="3175" cmpd="sng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INSERT </a:t>
              </a:r>
              <a:r>
                <a:rPr lang="en-US" altLang="ko-KR" sz="1100" b="1" dirty="0" smtClean="0">
                  <a:ln w="3175" cmpd="sng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TEXT HERE </a:t>
              </a:r>
              <a:endParaRPr lang="en-US" altLang="ko-KR" sz="1100" b="1" dirty="0">
                <a:ln w="317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  <p:grpSp>
          <p:nvGrpSpPr>
            <p:cNvPr id="9" name="그룹 8"/>
            <p:cNvGrpSpPr/>
            <p:nvPr/>
          </p:nvGrpSpPr>
          <p:grpSpPr>
            <a:xfrm>
              <a:off x="4986796" y="1628800"/>
              <a:ext cx="2255155" cy="794944"/>
              <a:chOff x="1954916" y="1249864"/>
              <a:chExt cx="2255155" cy="794944"/>
            </a:xfrm>
          </p:grpSpPr>
          <p:sp>
            <p:nvSpPr>
              <p:cNvPr id="10" name="직사각형 9"/>
              <p:cNvSpPr/>
              <p:nvPr/>
            </p:nvSpPr>
            <p:spPr>
              <a:xfrm>
                <a:off x="2195146" y="1519023"/>
                <a:ext cx="1824779" cy="525785"/>
              </a:xfrm>
              <a:prstGeom prst="rect">
                <a:avLst/>
              </a:prstGeom>
            </p:spPr>
            <p:txBody>
              <a:bodyPr wrap="square" anchor="t">
                <a:spAutoFit/>
              </a:bodyPr>
              <a:lstStyle/>
              <a:p>
                <a:pPr marL="144000" indent="-144000">
                  <a:lnSpc>
                    <a:spcPct val="120000"/>
                  </a:lnSpc>
                  <a:spcAft>
                    <a:spcPts val="500"/>
                  </a:spcAft>
                  <a:buFont typeface="Arial" panose="020B0604020202020204" pitchFamily="34" charset="0"/>
                  <a:buChar char="•"/>
                </a:pPr>
                <a:r>
                  <a:rPr lang="en-US" altLang="ko-KR" sz="1000" dirty="0">
                    <a:ln w="3175" cmpd="sng">
                      <a:noFill/>
                      <a:prstDash val="solid"/>
                    </a:ln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INSERT </a:t>
                </a:r>
                <a:r>
                  <a:rPr lang="en-US" altLang="ko-KR" sz="1000" dirty="0" smtClean="0">
                    <a:ln w="3175" cmpd="sng">
                      <a:noFill/>
                      <a:prstDash val="solid"/>
                    </a:ln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SUBTEXT HERE  </a:t>
                </a:r>
              </a:p>
              <a:p>
                <a:pPr marL="144000" indent="-144000">
                  <a:lnSpc>
                    <a:spcPct val="120000"/>
                  </a:lnSpc>
                  <a:spcAft>
                    <a:spcPts val="500"/>
                  </a:spcAft>
                  <a:buFont typeface="Arial" panose="020B0604020202020204" pitchFamily="34" charset="0"/>
                  <a:buChar char="•"/>
                </a:pPr>
                <a:r>
                  <a:rPr lang="en-US" altLang="ko-KR" sz="1000" dirty="0" smtClean="0">
                    <a:ln w="3175" cmpd="sng">
                      <a:noFill/>
                      <a:prstDash val="solid"/>
                    </a:ln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INSERT SUBTEXT HERE</a:t>
                </a:r>
              </a:p>
            </p:txBody>
          </p:sp>
          <p:sp>
            <p:nvSpPr>
              <p:cNvPr id="11" name="직사각형 10"/>
              <p:cNvSpPr/>
              <p:nvPr/>
            </p:nvSpPr>
            <p:spPr>
              <a:xfrm>
                <a:off x="1954916" y="1249864"/>
                <a:ext cx="2255155" cy="292388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pPr algn="ctr"/>
                <a:r>
                  <a:rPr lang="en-US" altLang="ko-KR" sz="1300" b="1" dirty="0">
                    <a:ln w="3175" cmpd="sng">
                      <a:solidFill>
                        <a:schemeClr val="tx1"/>
                      </a:solidFill>
                      <a:prstDash val="solid"/>
                    </a:ln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INSERT </a:t>
                </a:r>
                <a:r>
                  <a:rPr lang="en-US" altLang="ko-KR" sz="1300" b="1" dirty="0" smtClean="0">
                    <a:ln w="3175" cmpd="sng">
                      <a:solidFill>
                        <a:schemeClr val="tx1"/>
                      </a:solidFill>
                      <a:prstDash val="solid"/>
                    </a:ln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TEXT HERE</a:t>
                </a:r>
                <a:endParaRPr lang="en-US" altLang="ko-KR" sz="1300" b="1" dirty="0">
                  <a:ln w="3175" cmpd="sng">
                    <a:solidFill>
                      <a:schemeClr val="tx1"/>
                    </a:solidFill>
                    <a:prstDash val="solid"/>
                  </a:ln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20" name="그룹 19"/>
          <p:cNvGrpSpPr/>
          <p:nvPr userDrawn="1"/>
        </p:nvGrpSpPr>
        <p:grpSpPr>
          <a:xfrm>
            <a:off x="1999964" y="2204864"/>
            <a:ext cx="7146044" cy="1365878"/>
            <a:chOff x="1999964" y="1922901"/>
            <a:chExt cx="7146044" cy="1365878"/>
          </a:xfrm>
        </p:grpSpPr>
        <p:grpSp>
          <p:nvGrpSpPr>
            <p:cNvPr id="21" name="그룹 20"/>
            <p:cNvGrpSpPr/>
            <p:nvPr/>
          </p:nvGrpSpPr>
          <p:grpSpPr>
            <a:xfrm>
              <a:off x="6341975" y="2521147"/>
              <a:ext cx="2799965" cy="767632"/>
              <a:chOff x="4930693" y="2905065"/>
              <a:chExt cx="2799965" cy="715893"/>
            </a:xfrm>
          </p:grpSpPr>
          <p:sp>
            <p:nvSpPr>
              <p:cNvPr id="33" name="사다리꼴 32"/>
              <p:cNvSpPr/>
              <p:nvPr/>
            </p:nvSpPr>
            <p:spPr>
              <a:xfrm rot="15639772">
                <a:off x="5537293" y="2427558"/>
                <a:ext cx="586800" cy="1800000"/>
              </a:xfrm>
              <a:prstGeom prst="trapezoid">
                <a:avLst>
                  <a:gd name="adj" fmla="val 45248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  <p:sp>
            <p:nvSpPr>
              <p:cNvPr id="34" name="직사각형 33"/>
              <p:cNvSpPr/>
              <p:nvPr/>
            </p:nvSpPr>
            <p:spPr>
              <a:xfrm>
                <a:off x="6653105" y="2905065"/>
                <a:ext cx="1077553" cy="57606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  <p:grpSp>
          <p:nvGrpSpPr>
            <p:cNvPr id="22" name="그룹 21"/>
            <p:cNvGrpSpPr/>
            <p:nvPr/>
          </p:nvGrpSpPr>
          <p:grpSpPr>
            <a:xfrm>
              <a:off x="1999964" y="1922901"/>
              <a:ext cx="4824540" cy="1189633"/>
              <a:chOff x="2051720" y="1922901"/>
              <a:chExt cx="4824540" cy="1189633"/>
            </a:xfrm>
          </p:grpSpPr>
          <p:grpSp>
            <p:nvGrpSpPr>
              <p:cNvPr id="27" name="그룹 26"/>
              <p:cNvGrpSpPr/>
              <p:nvPr/>
            </p:nvGrpSpPr>
            <p:grpSpPr>
              <a:xfrm>
                <a:off x="2051720" y="1922901"/>
                <a:ext cx="4824540" cy="1189633"/>
                <a:chOff x="2307065" y="1850893"/>
                <a:chExt cx="4824540" cy="1189633"/>
              </a:xfrm>
            </p:grpSpPr>
            <p:grpSp>
              <p:nvGrpSpPr>
                <p:cNvPr id="29" name="그룹 28"/>
                <p:cNvGrpSpPr/>
                <p:nvPr/>
              </p:nvGrpSpPr>
              <p:grpSpPr>
                <a:xfrm>
                  <a:off x="2670914" y="1850893"/>
                  <a:ext cx="4460691" cy="1189633"/>
                  <a:chOff x="886103" y="2383384"/>
                  <a:chExt cx="4460691" cy="1189633"/>
                </a:xfrm>
              </p:grpSpPr>
              <p:sp>
                <p:nvSpPr>
                  <p:cNvPr id="31" name="원호 30"/>
                  <p:cNvSpPr/>
                  <p:nvPr/>
                </p:nvSpPr>
                <p:spPr>
                  <a:xfrm rot="10800000">
                    <a:off x="886103" y="2383384"/>
                    <a:ext cx="1189632" cy="1189632"/>
                  </a:xfrm>
                  <a:prstGeom prst="arc">
                    <a:avLst/>
                  </a:prstGeom>
                  <a:ln w="69850" cap="rnd"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>
                      <a:latin typeface="나눔고딕" panose="020D0604000000000000" pitchFamily="50" charset="-127"/>
                      <a:ea typeface="나눔고딕" panose="020D0604000000000000" pitchFamily="50" charset="-127"/>
                    </a:endParaRPr>
                  </a:p>
                </p:txBody>
              </p:sp>
              <p:cxnSp>
                <p:nvCxnSpPr>
                  <p:cNvPr id="32" name="직선 연결선 31"/>
                  <p:cNvCxnSpPr/>
                  <p:nvPr/>
                </p:nvCxnSpPr>
                <p:spPr>
                  <a:xfrm>
                    <a:off x="1480918" y="3573017"/>
                    <a:ext cx="3865876" cy="0"/>
                  </a:xfrm>
                  <a:prstGeom prst="line">
                    <a:avLst/>
                  </a:prstGeom>
                  <a:ln w="69850" cap="rnd"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0" name="타원 29"/>
                <p:cNvSpPr/>
                <p:nvPr/>
              </p:nvSpPr>
              <p:spPr>
                <a:xfrm>
                  <a:off x="2307065" y="1891964"/>
                  <a:ext cx="744948" cy="744948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  <a:effectLst>
                  <a:outerShdw blurRad="50800" dist="12700" dir="13500000" algn="b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나눔고딕" panose="020D0604000000000000" pitchFamily="50" charset="-127"/>
                    <a:ea typeface="나눔고딕" panose="020D0604000000000000" pitchFamily="50" charset="-127"/>
                  </a:endParaRPr>
                </a:p>
              </p:txBody>
            </p:sp>
          </p:grpSp>
          <p:pic>
            <p:nvPicPr>
              <p:cNvPr id="28" name="그림 27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12988" y="2096255"/>
                <a:ext cx="418184" cy="469183"/>
              </a:xfrm>
              <a:prstGeom prst="rect">
                <a:avLst/>
              </a:prstGeom>
            </p:spPr>
          </p:pic>
        </p:grpSp>
        <p:sp>
          <p:nvSpPr>
            <p:cNvPr id="23" name="직사각형 22"/>
            <p:cNvSpPr/>
            <p:nvPr/>
          </p:nvSpPr>
          <p:spPr>
            <a:xfrm>
              <a:off x="8067489" y="2616660"/>
              <a:ext cx="1078519" cy="430887"/>
            </a:xfrm>
            <a:prstGeom prst="rect">
              <a:avLst/>
            </a:prstGeom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altLang="ko-KR" sz="1100" b="1" dirty="0">
                  <a:ln w="3175" cmpd="sng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INSERT </a:t>
              </a:r>
              <a:r>
                <a:rPr lang="en-US" altLang="ko-KR" sz="1100" b="1" dirty="0" smtClean="0">
                  <a:ln w="3175" cmpd="sng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TEXT HERE </a:t>
              </a:r>
              <a:endParaRPr lang="en-US" altLang="ko-KR" sz="1100" b="1" dirty="0">
                <a:ln w="317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  <p:grpSp>
          <p:nvGrpSpPr>
            <p:cNvPr id="24" name="그룹 23"/>
            <p:cNvGrpSpPr/>
            <p:nvPr/>
          </p:nvGrpSpPr>
          <p:grpSpPr>
            <a:xfrm>
              <a:off x="2509675" y="2202008"/>
              <a:ext cx="2255155" cy="794944"/>
              <a:chOff x="1954916" y="1249864"/>
              <a:chExt cx="2255155" cy="794944"/>
            </a:xfrm>
          </p:grpSpPr>
          <p:sp>
            <p:nvSpPr>
              <p:cNvPr id="25" name="직사각형 24"/>
              <p:cNvSpPr/>
              <p:nvPr/>
            </p:nvSpPr>
            <p:spPr>
              <a:xfrm>
                <a:off x="2195146" y="1519023"/>
                <a:ext cx="1824779" cy="525785"/>
              </a:xfrm>
              <a:prstGeom prst="rect">
                <a:avLst/>
              </a:prstGeom>
            </p:spPr>
            <p:txBody>
              <a:bodyPr wrap="square" anchor="t">
                <a:spAutoFit/>
              </a:bodyPr>
              <a:lstStyle/>
              <a:p>
                <a:pPr marL="144000" indent="-144000">
                  <a:lnSpc>
                    <a:spcPct val="120000"/>
                  </a:lnSpc>
                  <a:spcAft>
                    <a:spcPts val="500"/>
                  </a:spcAft>
                  <a:buFont typeface="Arial" panose="020B0604020202020204" pitchFamily="34" charset="0"/>
                  <a:buChar char="•"/>
                </a:pPr>
                <a:r>
                  <a:rPr lang="en-US" altLang="ko-KR" sz="1000" dirty="0">
                    <a:ln w="3175" cmpd="sng">
                      <a:noFill/>
                      <a:prstDash val="solid"/>
                    </a:ln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INSERT </a:t>
                </a:r>
                <a:r>
                  <a:rPr lang="en-US" altLang="ko-KR" sz="1000" dirty="0" smtClean="0">
                    <a:ln w="3175" cmpd="sng">
                      <a:noFill/>
                      <a:prstDash val="solid"/>
                    </a:ln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SUBTEXT HERE  </a:t>
                </a:r>
              </a:p>
              <a:p>
                <a:pPr marL="144000" indent="-144000">
                  <a:lnSpc>
                    <a:spcPct val="120000"/>
                  </a:lnSpc>
                  <a:spcAft>
                    <a:spcPts val="500"/>
                  </a:spcAft>
                  <a:buFont typeface="Arial" panose="020B0604020202020204" pitchFamily="34" charset="0"/>
                  <a:buChar char="•"/>
                </a:pPr>
                <a:r>
                  <a:rPr lang="en-US" altLang="ko-KR" sz="1000" dirty="0" smtClean="0">
                    <a:ln w="3175" cmpd="sng">
                      <a:noFill/>
                      <a:prstDash val="solid"/>
                    </a:ln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INSERT SUBTEXT HERE</a:t>
                </a:r>
              </a:p>
            </p:txBody>
          </p:sp>
          <p:sp>
            <p:nvSpPr>
              <p:cNvPr id="26" name="직사각형 25"/>
              <p:cNvSpPr/>
              <p:nvPr/>
            </p:nvSpPr>
            <p:spPr>
              <a:xfrm>
                <a:off x="1954916" y="1249864"/>
                <a:ext cx="2255155" cy="292388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pPr algn="ctr"/>
                <a:r>
                  <a:rPr lang="en-US" altLang="ko-KR" sz="1300" b="1" dirty="0">
                    <a:ln w="3175" cmpd="sng">
                      <a:solidFill>
                        <a:schemeClr val="tx1"/>
                      </a:solidFill>
                      <a:prstDash val="solid"/>
                    </a:ln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INSERT </a:t>
                </a:r>
                <a:r>
                  <a:rPr lang="en-US" altLang="ko-KR" sz="1300" b="1" dirty="0" smtClean="0">
                    <a:ln w="3175" cmpd="sng">
                      <a:solidFill>
                        <a:schemeClr val="tx1"/>
                      </a:solidFill>
                      <a:prstDash val="solid"/>
                    </a:ln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TEXT HERE</a:t>
                </a:r>
                <a:endParaRPr lang="en-US" altLang="ko-KR" sz="1300" b="1" dirty="0">
                  <a:ln w="3175" cmpd="sng">
                    <a:solidFill>
                      <a:schemeClr val="tx1"/>
                    </a:solidFill>
                    <a:prstDash val="solid"/>
                  </a:ln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35" name="그룹 34"/>
          <p:cNvGrpSpPr/>
          <p:nvPr userDrawn="1"/>
        </p:nvGrpSpPr>
        <p:grpSpPr>
          <a:xfrm>
            <a:off x="35496" y="3627305"/>
            <a:ext cx="9117537" cy="1601895"/>
            <a:chOff x="35496" y="3267265"/>
            <a:chExt cx="9117537" cy="1601895"/>
          </a:xfrm>
        </p:grpSpPr>
        <p:grpSp>
          <p:nvGrpSpPr>
            <p:cNvPr id="36" name="그룹 35"/>
            <p:cNvGrpSpPr/>
            <p:nvPr/>
          </p:nvGrpSpPr>
          <p:grpSpPr>
            <a:xfrm>
              <a:off x="6336196" y="3330890"/>
              <a:ext cx="2808312" cy="617699"/>
              <a:chOff x="4932040" y="2897020"/>
              <a:chExt cx="2808312" cy="576066"/>
            </a:xfrm>
          </p:grpSpPr>
          <p:sp>
            <p:nvSpPr>
              <p:cNvPr id="46" name="사다리꼴 45"/>
              <p:cNvSpPr/>
              <p:nvPr/>
            </p:nvSpPr>
            <p:spPr>
              <a:xfrm rot="16200000">
                <a:off x="5508104" y="2320958"/>
                <a:ext cx="576064" cy="1728192"/>
              </a:xfrm>
              <a:prstGeom prst="trapezoid">
                <a:avLst>
                  <a:gd name="adj" fmla="val 45810"/>
                </a:avLst>
              </a:prstGeom>
              <a:solidFill>
                <a:srgbClr val="F2484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  <p:sp>
            <p:nvSpPr>
              <p:cNvPr id="47" name="직사각형 46"/>
              <p:cNvSpPr/>
              <p:nvPr/>
            </p:nvSpPr>
            <p:spPr>
              <a:xfrm>
                <a:off x="6660232" y="2897020"/>
                <a:ext cx="1080120" cy="576065"/>
              </a:xfrm>
              <a:prstGeom prst="rect">
                <a:avLst/>
              </a:prstGeom>
              <a:solidFill>
                <a:srgbClr val="F56B6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  <p:grpSp>
          <p:nvGrpSpPr>
            <p:cNvPr id="37" name="그룹 36"/>
            <p:cNvGrpSpPr/>
            <p:nvPr/>
          </p:nvGrpSpPr>
          <p:grpSpPr>
            <a:xfrm>
              <a:off x="323528" y="3267265"/>
              <a:ext cx="6074550" cy="744948"/>
              <a:chOff x="323528" y="3267265"/>
              <a:chExt cx="6074550" cy="744948"/>
            </a:xfrm>
          </p:grpSpPr>
          <p:grpSp>
            <p:nvGrpSpPr>
              <p:cNvPr id="42" name="그룹 41"/>
              <p:cNvGrpSpPr/>
              <p:nvPr/>
            </p:nvGrpSpPr>
            <p:grpSpPr>
              <a:xfrm>
                <a:off x="323528" y="3267265"/>
                <a:ext cx="6074550" cy="744948"/>
                <a:chOff x="323528" y="3186631"/>
                <a:chExt cx="6074550" cy="744948"/>
              </a:xfrm>
            </p:grpSpPr>
            <p:cxnSp>
              <p:nvCxnSpPr>
                <p:cNvPr id="44" name="직선 연결선 43"/>
                <p:cNvCxnSpPr/>
                <p:nvPr/>
              </p:nvCxnSpPr>
              <p:spPr>
                <a:xfrm>
                  <a:off x="951106" y="3561638"/>
                  <a:ext cx="5446972" cy="0"/>
                </a:xfrm>
                <a:prstGeom prst="line">
                  <a:avLst/>
                </a:prstGeom>
                <a:ln w="69850" cap="rnd">
                  <a:solidFill>
                    <a:srgbClr val="F24848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5" name="타원 44"/>
                <p:cNvSpPr/>
                <p:nvPr/>
              </p:nvSpPr>
              <p:spPr>
                <a:xfrm>
                  <a:off x="323528" y="3186631"/>
                  <a:ext cx="744948" cy="744948"/>
                </a:xfrm>
                <a:prstGeom prst="ellipse">
                  <a:avLst/>
                </a:prstGeom>
                <a:solidFill>
                  <a:srgbClr val="F24848"/>
                </a:solidFill>
                <a:ln>
                  <a:noFill/>
                </a:ln>
                <a:effectLst>
                  <a:outerShdw blurRad="50800" dist="12700" dir="13500000" algn="b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나눔고딕" panose="020D0604000000000000" pitchFamily="50" charset="-127"/>
                    <a:ea typeface="나눔고딕" panose="020D0604000000000000" pitchFamily="50" charset="-127"/>
                  </a:endParaRPr>
                </a:p>
              </p:txBody>
            </p:sp>
          </p:grpSp>
          <p:pic>
            <p:nvPicPr>
              <p:cNvPr id="43" name="그림 42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7758" y="3406974"/>
                <a:ext cx="441983" cy="482782"/>
              </a:xfrm>
              <a:prstGeom prst="rect">
                <a:avLst/>
              </a:prstGeom>
            </p:spPr>
          </p:pic>
        </p:grpSp>
        <p:sp>
          <p:nvSpPr>
            <p:cNvPr id="38" name="직사각형 37"/>
            <p:cNvSpPr/>
            <p:nvPr/>
          </p:nvSpPr>
          <p:spPr>
            <a:xfrm>
              <a:off x="8074514" y="3430161"/>
              <a:ext cx="1078519" cy="430887"/>
            </a:xfrm>
            <a:prstGeom prst="rect">
              <a:avLst/>
            </a:prstGeom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altLang="ko-KR" sz="1100" b="1" dirty="0">
                  <a:ln w="3175" cmpd="sng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INSERT </a:t>
              </a:r>
              <a:r>
                <a:rPr lang="en-US" altLang="ko-KR" sz="1100" b="1" dirty="0" smtClean="0">
                  <a:ln w="3175" cmpd="sng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TEXT HERE </a:t>
              </a:r>
              <a:endParaRPr lang="en-US" altLang="ko-KR" sz="1100" b="1" dirty="0">
                <a:ln w="317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  <p:grpSp>
          <p:nvGrpSpPr>
            <p:cNvPr id="39" name="그룹 38"/>
            <p:cNvGrpSpPr/>
            <p:nvPr/>
          </p:nvGrpSpPr>
          <p:grpSpPr>
            <a:xfrm>
              <a:off x="35496" y="4074216"/>
              <a:ext cx="2255155" cy="794944"/>
              <a:chOff x="1954916" y="1249864"/>
              <a:chExt cx="2255155" cy="794944"/>
            </a:xfrm>
          </p:grpSpPr>
          <p:sp>
            <p:nvSpPr>
              <p:cNvPr id="40" name="직사각형 39"/>
              <p:cNvSpPr/>
              <p:nvPr/>
            </p:nvSpPr>
            <p:spPr>
              <a:xfrm>
                <a:off x="2195146" y="1519023"/>
                <a:ext cx="1824779" cy="525785"/>
              </a:xfrm>
              <a:prstGeom prst="rect">
                <a:avLst/>
              </a:prstGeom>
            </p:spPr>
            <p:txBody>
              <a:bodyPr wrap="square" anchor="t">
                <a:spAutoFit/>
              </a:bodyPr>
              <a:lstStyle/>
              <a:p>
                <a:pPr marL="144000" indent="-144000">
                  <a:lnSpc>
                    <a:spcPct val="120000"/>
                  </a:lnSpc>
                  <a:spcAft>
                    <a:spcPts val="500"/>
                  </a:spcAft>
                  <a:buFont typeface="Arial" panose="020B0604020202020204" pitchFamily="34" charset="0"/>
                  <a:buChar char="•"/>
                </a:pPr>
                <a:r>
                  <a:rPr lang="en-US" altLang="ko-KR" sz="1000" dirty="0">
                    <a:ln w="3175" cmpd="sng">
                      <a:noFill/>
                      <a:prstDash val="solid"/>
                    </a:ln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INSERT </a:t>
                </a:r>
                <a:r>
                  <a:rPr lang="en-US" altLang="ko-KR" sz="1000" dirty="0" smtClean="0">
                    <a:ln w="3175" cmpd="sng">
                      <a:noFill/>
                      <a:prstDash val="solid"/>
                    </a:ln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SUBTEXT HERE  </a:t>
                </a:r>
              </a:p>
              <a:p>
                <a:pPr marL="144000" indent="-144000">
                  <a:lnSpc>
                    <a:spcPct val="120000"/>
                  </a:lnSpc>
                  <a:spcAft>
                    <a:spcPts val="500"/>
                  </a:spcAft>
                  <a:buFont typeface="Arial" panose="020B0604020202020204" pitchFamily="34" charset="0"/>
                  <a:buChar char="•"/>
                </a:pPr>
                <a:r>
                  <a:rPr lang="en-US" altLang="ko-KR" sz="1000" dirty="0" smtClean="0">
                    <a:ln w="3175" cmpd="sng">
                      <a:noFill/>
                      <a:prstDash val="solid"/>
                    </a:ln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INSERT SUBTEXT HERE</a:t>
                </a:r>
              </a:p>
            </p:txBody>
          </p:sp>
          <p:sp>
            <p:nvSpPr>
              <p:cNvPr id="41" name="직사각형 40"/>
              <p:cNvSpPr/>
              <p:nvPr/>
            </p:nvSpPr>
            <p:spPr>
              <a:xfrm>
                <a:off x="1954916" y="1249864"/>
                <a:ext cx="2255155" cy="292388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pPr algn="ctr"/>
                <a:r>
                  <a:rPr lang="en-US" altLang="ko-KR" sz="1300" b="1" dirty="0">
                    <a:ln w="3175" cmpd="sng">
                      <a:solidFill>
                        <a:schemeClr val="tx1"/>
                      </a:solidFill>
                      <a:prstDash val="solid"/>
                    </a:ln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INSERT </a:t>
                </a:r>
                <a:r>
                  <a:rPr lang="en-US" altLang="ko-KR" sz="1300" b="1" dirty="0" smtClean="0">
                    <a:ln w="3175" cmpd="sng">
                      <a:solidFill>
                        <a:schemeClr val="tx1"/>
                      </a:solidFill>
                      <a:prstDash val="solid"/>
                    </a:ln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TEXT HERE</a:t>
                </a:r>
                <a:endParaRPr lang="en-US" altLang="ko-KR" sz="1300" b="1" dirty="0">
                  <a:ln w="3175" cmpd="sng">
                    <a:solidFill>
                      <a:schemeClr val="tx1"/>
                    </a:solidFill>
                    <a:prstDash val="solid"/>
                  </a:ln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48" name="그룹 47"/>
          <p:cNvGrpSpPr/>
          <p:nvPr userDrawn="1"/>
        </p:nvGrpSpPr>
        <p:grpSpPr>
          <a:xfrm>
            <a:off x="4432454" y="5103879"/>
            <a:ext cx="4711953" cy="1205441"/>
            <a:chOff x="4432454" y="4599823"/>
            <a:chExt cx="4711953" cy="1205441"/>
          </a:xfrm>
        </p:grpSpPr>
        <p:grpSp>
          <p:nvGrpSpPr>
            <p:cNvPr id="49" name="그룹 48"/>
            <p:cNvGrpSpPr/>
            <p:nvPr/>
          </p:nvGrpSpPr>
          <p:grpSpPr>
            <a:xfrm flipV="1">
              <a:off x="6328600" y="4599823"/>
              <a:ext cx="2815671" cy="908784"/>
              <a:chOff x="4914997" y="2904478"/>
              <a:chExt cx="2812254" cy="846975"/>
            </a:xfrm>
          </p:grpSpPr>
          <p:sp>
            <p:nvSpPr>
              <p:cNvPr id="60" name="사다리꼴 59"/>
              <p:cNvSpPr/>
              <p:nvPr/>
            </p:nvSpPr>
            <p:spPr>
              <a:xfrm rot="15078122">
                <a:off x="5569984" y="2520844"/>
                <a:ext cx="575622" cy="1885595"/>
              </a:xfrm>
              <a:prstGeom prst="trapezoid">
                <a:avLst>
                  <a:gd name="adj" fmla="val 45248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  <p:sp>
            <p:nvSpPr>
              <p:cNvPr id="61" name="직사각형 60"/>
              <p:cNvSpPr/>
              <p:nvPr/>
            </p:nvSpPr>
            <p:spPr>
              <a:xfrm>
                <a:off x="6650024" y="2904478"/>
                <a:ext cx="1077227" cy="576065"/>
              </a:xfrm>
              <a:prstGeom prst="rect">
                <a:avLst/>
              </a:prstGeom>
              <a:solidFill>
                <a:srgbClr val="DA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  <p:grpSp>
          <p:nvGrpSpPr>
            <p:cNvPr id="50" name="그룹 49"/>
            <p:cNvGrpSpPr/>
            <p:nvPr/>
          </p:nvGrpSpPr>
          <p:grpSpPr>
            <a:xfrm>
              <a:off x="4432454" y="4615632"/>
              <a:ext cx="1950288" cy="1189632"/>
              <a:chOff x="4432454" y="4615632"/>
              <a:chExt cx="1950288" cy="1189632"/>
            </a:xfrm>
          </p:grpSpPr>
          <p:grpSp>
            <p:nvGrpSpPr>
              <p:cNvPr id="55" name="그룹 54"/>
              <p:cNvGrpSpPr/>
              <p:nvPr/>
            </p:nvGrpSpPr>
            <p:grpSpPr>
              <a:xfrm>
                <a:off x="4432454" y="4615632"/>
                <a:ext cx="1950288" cy="1189632"/>
                <a:chOff x="4072414" y="4526372"/>
                <a:chExt cx="1950288" cy="1189632"/>
              </a:xfrm>
            </p:grpSpPr>
            <p:sp>
              <p:nvSpPr>
                <p:cNvPr id="57" name="원호 56"/>
                <p:cNvSpPr/>
                <p:nvPr/>
              </p:nvSpPr>
              <p:spPr>
                <a:xfrm rot="16200000">
                  <a:off x="4436263" y="4526372"/>
                  <a:ext cx="1189632" cy="1189632"/>
                </a:xfrm>
                <a:prstGeom prst="arc">
                  <a:avLst/>
                </a:prstGeom>
                <a:ln w="69850" cap="rnd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나눔고딕" panose="020D0604000000000000" pitchFamily="50" charset="-127"/>
                    <a:ea typeface="나눔고딕" panose="020D0604000000000000" pitchFamily="50" charset="-127"/>
                  </a:endParaRPr>
                </a:p>
              </p:txBody>
            </p:sp>
            <p:cxnSp>
              <p:nvCxnSpPr>
                <p:cNvPr id="58" name="직선 연결선 57"/>
                <p:cNvCxnSpPr/>
                <p:nvPr/>
              </p:nvCxnSpPr>
              <p:spPr>
                <a:xfrm>
                  <a:off x="5050702" y="4526372"/>
                  <a:ext cx="972000" cy="0"/>
                </a:xfrm>
                <a:prstGeom prst="line">
                  <a:avLst/>
                </a:prstGeom>
                <a:ln w="69850" cap="rnd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9" name="타원 58"/>
                <p:cNvSpPr/>
                <p:nvPr/>
              </p:nvSpPr>
              <p:spPr>
                <a:xfrm>
                  <a:off x="4072414" y="4832850"/>
                  <a:ext cx="744948" cy="744948"/>
                </a:xfrm>
                <a:prstGeom prst="ellipse">
                  <a:avLst/>
                </a:prstGeom>
                <a:solidFill>
                  <a:srgbClr val="C00000"/>
                </a:solidFill>
                <a:ln>
                  <a:noFill/>
                </a:ln>
                <a:effectLst>
                  <a:outerShdw blurRad="50800" dist="12700" dir="13500000" algn="b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나눔고딕" panose="020D0604000000000000" pitchFamily="50" charset="-127"/>
                    <a:ea typeface="나눔고딕" panose="020D0604000000000000" pitchFamily="50" charset="-127"/>
                  </a:endParaRPr>
                </a:p>
              </p:txBody>
            </p:sp>
          </p:grpSp>
          <p:pic>
            <p:nvPicPr>
              <p:cNvPr id="56" name="그림 55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4594" y="5054317"/>
                <a:ext cx="404585" cy="499782"/>
              </a:xfrm>
              <a:prstGeom prst="rect">
                <a:avLst/>
              </a:prstGeom>
            </p:spPr>
          </p:pic>
        </p:grpSp>
        <p:sp>
          <p:nvSpPr>
            <p:cNvPr id="51" name="직사각형 50"/>
            <p:cNvSpPr/>
            <p:nvPr/>
          </p:nvSpPr>
          <p:spPr>
            <a:xfrm>
              <a:off x="8065888" y="4994085"/>
              <a:ext cx="1078519" cy="430887"/>
            </a:xfrm>
            <a:prstGeom prst="rect">
              <a:avLst/>
            </a:prstGeom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altLang="ko-KR" sz="1100" b="1" dirty="0">
                  <a:ln w="3175" cmpd="sng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INSERT </a:t>
              </a:r>
              <a:r>
                <a:rPr lang="en-US" altLang="ko-KR" sz="1100" b="1" dirty="0" smtClean="0">
                  <a:ln w="3175" cmpd="sng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TEXT HERE </a:t>
              </a:r>
              <a:endParaRPr lang="en-US" altLang="ko-KR" sz="1100" b="1" dirty="0">
                <a:ln w="317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  <p:grpSp>
          <p:nvGrpSpPr>
            <p:cNvPr id="52" name="그룹 51"/>
            <p:cNvGrpSpPr/>
            <p:nvPr/>
          </p:nvGrpSpPr>
          <p:grpSpPr>
            <a:xfrm>
              <a:off x="4981141" y="4941168"/>
              <a:ext cx="2255155" cy="794944"/>
              <a:chOff x="1954916" y="1249864"/>
              <a:chExt cx="2255155" cy="794944"/>
            </a:xfrm>
          </p:grpSpPr>
          <p:sp>
            <p:nvSpPr>
              <p:cNvPr id="53" name="직사각형 52"/>
              <p:cNvSpPr/>
              <p:nvPr/>
            </p:nvSpPr>
            <p:spPr>
              <a:xfrm>
                <a:off x="2195146" y="1519023"/>
                <a:ext cx="1824779" cy="525785"/>
              </a:xfrm>
              <a:prstGeom prst="rect">
                <a:avLst/>
              </a:prstGeom>
            </p:spPr>
            <p:txBody>
              <a:bodyPr wrap="square" anchor="t">
                <a:spAutoFit/>
              </a:bodyPr>
              <a:lstStyle/>
              <a:p>
                <a:pPr marL="144000" indent="-144000">
                  <a:lnSpc>
                    <a:spcPct val="120000"/>
                  </a:lnSpc>
                  <a:spcAft>
                    <a:spcPts val="500"/>
                  </a:spcAft>
                  <a:buFont typeface="Arial" panose="020B0604020202020204" pitchFamily="34" charset="0"/>
                  <a:buChar char="•"/>
                </a:pPr>
                <a:r>
                  <a:rPr lang="en-US" altLang="ko-KR" sz="1000" dirty="0">
                    <a:ln w="3175" cmpd="sng">
                      <a:noFill/>
                      <a:prstDash val="solid"/>
                    </a:ln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INSERT </a:t>
                </a:r>
                <a:r>
                  <a:rPr lang="en-US" altLang="ko-KR" sz="1000" dirty="0" smtClean="0">
                    <a:ln w="3175" cmpd="sng">
                      <a:noFill/>
                      <a:prstDash val="solid"/>
                    </a:ln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SUBTEXT HERE  </a:t>
                </a:r>
              </a:p>
              <a:p>
                <a:pPr marL="144000" indent="-144000">
                  <a:lnSpc>
                    <a:spcPct val="120000"/>
                  </a:lnSpc>
                  <a:spcAft>
                    <a:spcPts val="500"/>
                  </a:spcAft>
                  <a:buFont typeface="Arial" panose="020B0604020202020204" pitchFamily="34" charset="0"/>
                  <a:buChar char="•"/>
                </a:pPr>
                <a:r>
                  <a:rPr lang="en-US" altLang="ko-KR" sz="1000" dirty="0" smtClean="0">
                    <a:ln w="3175" cmpd="sng">
                      <a:noFill/>
                      <a:prstDash val="solid"/>
                    </a:ln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INSERT SUBTEXT HERE</a:t>
                </a:r>
              </a:p>
            </p:txBody>
          </p:sp>
          <p:sp>
            <p:nvSpPr>
              <p:cNvPr id="54" name="직사각형 53"/>
              <p:cNvSpPr/>
              <p:nvPr/>
            </p:nvSpPr>
            <p:spPr>
              <a:xfrm>
                <a:off x="1954916" y="1249864"/>
                <a:ext cx="2255155" cy="292388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pPr algn="ctr"/>
                <a:r>
                  <a:rPr lang="en-US" altLang="ko-KR" sz="1300" b="1" dirty="0">
                    <a:ln w="3175" cmpd="sng">
                      <a:solidFill>
                        <a:schemeClr val="tx1"/>
                      </a:solidFill>
                      <a:prstDash val="solid"/>
                    </a:ln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INSERT </a:t>
                </a:r>
                <a:r>
                  <a:rPr lang="en-US" altLang="ko-KR" sz="1300" b="1" dirty="0" smtClean="0">
                    <a:ln w="3175" cmpd="sng">
                      <a:solidFill>
                        <a:schemeClr val="tx1"/>
                      </a:solidFill>
                      <a:prstDash val="solid"/>
                    </a:ln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TEXT HERE</a:t>
                </a:r>
                <a:endParaRPr lang="en-US" altLang="ko-KR" sz="1300" b="1" dirty="0">
                  <a:ln w="3175" cmpd="sng">
                    <a:solidFill>
                      <a:schemeClr val="tx1"/>
                    </a:solidFill>
                    <a:prstDash val="solid"/>
                  </a:ln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grpSp>
        <p:nvGrpSpPr>
          <p:cNvPr id="62" name="그룹 61"/>
          <p:cNvGrpSpPr/>
          <p:nvPr userDrawn="1"/>
        </p:nvGrpSpPr>
        <p:grpSpPr>
          <a:xfrm>
            <a:off x="2020216" y="4369093"/>
            <a:ext cx="7124191" cy="1364163"/>
            <a:chOff x="2020216" y="3940045"/>
            <a:chExt cx="7124191" cy="1364163"/>
          </a:xfrm>
        </p:grpSpPr>
        <p:grpSp>
          <p:nvGrpSpPr>
            <p:cNvPr id="63" name="그룹 62"/>
            <p:cNvGrpSpPr/>
            <p:nvPr/>
          </p:nvGrpSpPr>
          <p:grpSpPr>
            <a:xfrm flipV="1">
              <a:off x="6343322" y="3940045"/>
              <a:ext cx="2799965" cy="764032"/>
              <a:chOff x="4930693" y="2912614"/>
              <a:chExt cx="2799965" cy="716433"/>
            </a:xfrm>
          </p:grpSpPr>
          <p:sp>
            <p:nvSpPr>
              <p:cNvPr id="74" name="사다리꼴 73"/>
              <p:cNvSpPr/>
              <p:nvPr/>
            </p:nvSpPr>
            <p:spPr>
              <a:xfrm rot="15639772">
                <a:off x="5537293" y="2435647"/>
                <a:ext cx="586800" cy="1800000"/>
              </a:xfrm>
              <a:prstGeom prst="trapezoid">
                <a:avLst>
                  <a:gd name="adj" fmla="val 45435"/>
                </a:avLst>
              </a:prstGeom>
              <a:solidFill>
                <a:srgbClr val="E30F0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  <p:sp>
            <p:nvSpPr>
              <p:cNvPr id="75" name="직사각형 74"/>
              <p:cNvSpPr/>
              <p:nvPr/>
            </p:nvSpPr>
            <p:spPr>
              <a:xfrm>
                <a:off x="6653105" y="2912614"/>
                <a:ext cx="1077553" cy="576065"/>
              </a:xfrm>
              <a:prstGeom prst="rect">
                <a:avLst/>
              </a:prstGeom>
              <a:solidFill>
                <a:srgbClr val="F1272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  <p:grpSp>
          <p:nvGrpSpPr>
            <p:cNvPr id="64" name="그룹 63"/>
            <p:cNvGrpSpPr/>
            <p:nvPr/>
          </p:nvGrpSpPr>
          <p:grpSpPr>
            <a:xfrm>
              <a:off x="2020216" y="4114576"/>
              <a:ext cx="4798662" cy="1189632"/>
              <a:chOff x="2071972" y="4114576"/>
              <a:chExt cx="4798662" cy="1189632"/>
            </a:xfrm>
          </p:grpSpPr>
          <p:grpSp>
            <p:nvGrpSpPr>
              <p:cNvPr id="69" name="그룹 68"/>
              <p:cNvGrpSpPr/>
              <p:nvPr/>
            </p:nvGrpSpPr>
            <p:grpSpPr>
              <a:xfrm>
                <a:off x="2071972" y="4114576"/>
                <a:ext cx="4798662" cy="1189632"/>
                <a:chOff x="1573538" y="4033942"/>
                <a:chExt cx="4798662" cy="1189632"/>
              </a:xfrm>
            </p:grpSpPr>
            <p:sp>
              <p:nvSpPr>
                <p:cNvPr id="71" name="원호 70"/>
                <p:cNvSpPr/>
                <p:nvPr/>
              </p:nvSpPr>
              <p:spPr>
                <a:xfrm rot="16200000">
                  <a:off x="1937387" y="4033942"/>
                  <a:ext cx="1189632" cy="1189632"/>
                </a:xfrm>
                <a:prstGeom prst="arc">
                  <a:avLst/>
                </a:prstGeom>
                <a:ln w="69850" cap="rnd">
                  <a:solidFill>
                    <a:srgbClr val="E30F0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나눔고딕" panose="020D0604000000000000" pitchFamily="50" charset="-127"/>
                    <a:ea typeface="나눔고딕" panose="020D0604000000000000" pitchFamily="50" charset="-127"/>
                  </a:endParaRPr>
                </a:p>
              </p:txBody>
            </p:sp>
            <p:cxnSp>
              <p:nvCxnSpPr>
                <p:cNvPr id="72" name="직선 연결선 71"/>
                <p:cNvCxnSpPr/>
                <p:nvPr/>
              </p:nvCxnSpPr>
              <p:spPr>
                <a:xfrm>
                  <a:off x="2532202" y="4033942"/>
                  <a:ext cx="3839998" cy="0"/>
                </a:xfrm>
                <a:prstGeom prst="line">
                  <a:avLst/>
                </a:prstGeom>
                <a:ln w="69850" cap="rnd">
                  <a:solidFill>
                    <a:srgbClr val="E30F0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3" name="타원 72"/>
                <p:cNvSpPr/>
                <p:nvPr/>
              </p:nvSpPr>
              <p:spPr>
                <a:xfrm>
                  <a:off x="1573538" y="4340420"/>
                  <a:ext cx="744948" cy="744948"/>
                </a:xfrm>
                <a:prstGeom prst="ellipse">
                  <a:avLst/>
                </a:prstGeom>
                <a:solidFill>
                  <a:srgbClr val="E30F0F"/>
                </a:solidFill>
                <a:ln>
                  <a:noFill/>
                </a:ln>
                <a:effectLst>
                  <a:outerShdw blurRad="50800" dist="12700" dir="13500000" algn="b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나눔고딕" panose="020D0604000000000000" pitchFamily="50" charset="-127"/>
                    <a:ea typeface="나눔고딕" panose="020D0604000000000000" pitchFamily="50" charset="-127"/>
                  </a:endParaRPr>
                </a:p>
              </p:txBody>
            </p:sp>
          </p:grpSp>
          <p:pic>
            <p:nvPicPr>
              <p:cNvPr id="70" name="그림 69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28129" y="4555536"/>
                <a:ext cx="438583" cy="475983"/>
              </a:xfrm>
              <a:prstGeom prst="rect">
                <a:avLst/>
              </a:prstGeom>
            </p:spPr>
          </p:pic>
        </p:grpSp>
        <p:sp>
          <p:nvSpPr>
            <p:cNvPr id="65" name="직사각형 64"/>
            <p:cNvSpPr/>
            <p:nvPr/>
          </p:nvSpPr>
          <p:spPr>
            <a:xfrm>
              <a:off x="8065888" y="4192210"/>
              <a:ext cx="1078519" cy="430887"/>
            </a:xfrm>
            <a:prstGeom prst="rect">
              <a:avLst/>
            </a:prstGeom>
            <a:effectLst>
              <a:outerShdw blurRad="50800" dist="127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altLang="ko-KR" sz="1100" b="1" dirty="0">
                  <a:ln w="3175" cmpd="sng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INSERT </a:t>
              </a:r>
              <a:r>
                <a:rPr lang="en-US" altLang="ko-KR" sz="1100" b="1" dirty="0" smtClean="0">
                  <a:ln w="3175" cmpd="sng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TEXT HERE </a:t>
              </a:r>
              <a:endParaRPr lang="en-US" altLang="ko-KR" sz="1100" b="1" dirty="0">
                <a:ln w="317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  <p:grpSp>
          <p:nvGrpSpPr>
            <p:cNvPr id="66" name="그룹 65"/>
            <p:cNvGrpSpPr/>
            <p:nvPr/>
          </p:nvGrpSpPr>
          <p:grpSpPr>
            <a:xfrm>
              <a:off x="2504020" y="4362248"/>
              <a:ext cx="2255155" cy="794944"/>
              <a:chOff x="1954916" y="1249864"/>
              <a:chExt cx="2255155" cy="794944"/>
            </a:xfrm>
          </p:grpSpPr>
          <p:sp>
            <p:nvSpPr>
              <p:cNvPr id="67" name="직사각형 66"/>
              <p:cNvSpPr/>
              <p:nvPr/>
            </p:nvSpPr>
            <p:spPr>
              <a:xfrm>
                <a:off x="2195146" y="1519023"/>
                <a:ext cx="1824779" cy="525785"/>
              </a:xfrm>
              <a:prstGeom prst="rect">
                <a:avLst/>
              </a:prstGeom>
            </p:spPr>
            <p:txBody>
              <a:bodyPr wrap="square" anchor="t">
                <a:spAutoFit/>
              </a:bodyPr>
              <a:lstStyle/>
              <a:p>
                <a:pPr marL="144000" indent="-144000">
                  <a:lnSpc>
                    <a:spcPct val="120000"/>
                  </a:lnSpc>
                  <a:spcAft>
                    <a:spcPts val="500"/>
                  </a:spcAft>
                  <a:buFont typeface="Arial" panose="020B0604020202020204" pitchFamily="34" charset="0"/>
                  <a:buChar char="•"/>
                </a:pPr>
                <a:r>
                  <a:rPr lang="en-US" altLang="ko-KR" sz="1000" dirty="0">
                    <a:ln w="3175" cmpd="sng">
                      <a:noFill/>
                      <a:prstDash val="solid"/>
                    </a:ln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INSERT </a:t>
                </a:r>
                <a:r>
                  <a:rPr lang="en-US" altLang="ko-KR" sz="1000" dirty="0" smtClean="0">
                    <a:ln w="3175" cmpd="sng">
                      <a:noFill/>
                      <a:prstDash val="solid"/>
                    </a:ln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SUBTEXT HERE  </a:t>
                </a:r>
              </a:p>
              <a:p>
                <a:pPr marL="144000" indent="-144000">
                  <a:lnSpc>
                    <a:spcPct val="120000"/>
                  </a:lnSpc>
                  <a:spcAft>
                    <a:spcPts val="500"/>
                  </a:spcAft>
                  <a:buFont typeface="Arial" panose="020B0604020202020204" pitchFamily="34" charset="0"/>
                  <a:buChar char="•"/>
                </a:pPr>
                <a:r>
                  <a:rPr lang="en-US" altLang="ko-KR" sz="1000" dirty="0" smtClean="0">
                    <a:ln w="3175" cmpd="sng">
                      <a:noFill/>
                      <a:prstDash val="solid"/>
                    </a:ln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INSERT SUBTEXT HERE</a:t>
                </a:r>
              </a:p>
            </p:txBody>
          </p:sp>
          <p:sp>
            <p:nvSpPr>
              <p:cNvPr id="68" name="직사각형 67"/>
              <p:cNvSpPr/>
              <p:nvPr/>
            </p:nvSpPr>
            <p:spPr>
              <a:xfrm>
                <a:off x="1954916" y="1249864"/>
                <a:ext cx="2255155" cy="292388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pPr algn="ctr"/>
                <a:r>
                  <a:rPr lang="en-US" altLang="ko-KR" sz="1300" b="1" dirty="0">
                    <a:ln w="3175" cmpd="sng">
                      <a:solidFill>
                        <a:schemeClr val="tx1"/>
                      </a:solidFill>
                      <a:prstDash val="solid"/>
                    </a:ln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INSERT </a:t>
                </a:r>
                <a:r>
                  <a:rPr lang="en-US" altLang="ko-KR" sz="1300" b="1" dirty="0" smtClean="0">
                    <a:ln w="3175" cmpd="sng">
                      <a:solidFill>
                        <a:schemeClr val="tx1"/>
                      </a:solidFill>
                      <a:prstDash val="solid"/>
                    </a:ln>
                    <a:latin typeface="나눔고딕" panose="020D0604000000000000" pitchFamily="50" charset="-127"/>
                    <a:ea typeface="나눔고딕" panose="020D0604000000000000" pitchFamily="50" charset="-127"/>
                  </a:rPr>
                  <a:t>TEXT HERE</a:t>
                </a:r>
                <a:endParaRPr lang="en-US" altLang="ko-KR" sz="1300" b="1" dirty="0">
                  <a:ln w="3175" cmpd="sng">
                    <a:solidFill>
                      <a:schemeClr val="tx1"/>
                    </a:solidFill>
                    <a:prstDash val="solid"/>
                  </a:ln>
                  <a:latin typeface="나눔고딕" panose="020D0604000000000000" pitchFamily="50" charset="-127"/>
                  <a:ea typeface="나눔고딕" panose="020D0604000000000000" pitchFamily="50" charset="-127"/>
                </a:endParaRPr>
              </a:p>
            </p:txBody>
          </p:sp>
        </p:grpSp>
      </p:grpSp>
      <p:sp>
        <p:nvSpPr>
          <p:cNvPr id="76" name="직사각형 75"/>
          <p:cNvSpPr/>
          <p:nvPr userDrawn="1"/>
        </p:nvSpPr>
        <p:spPr>
          <a:xfrm>
            <a:off x="179512" y="205980"/>
            <a:ext cx="5472608" cy="553998"/>
          </a:xfrm>
          <a:prstGeom prst="rect">
            <a:avLst/>
          </a:prstGeom>
          <a:effectLst/>
        </p:spPr>
        <p:txBody>
          <a:bodyPr wrap="square" anchor="ctr">
            <a:spAutoFit/>
          </a:bodyPr>
          <a:lstStyle/>
          <a:p>
            <a:r>
              <a:rPr lang="en-US" altLang="ko-KR" sz="3000" b="1" dirty="0" smtClean="0">
                <a:ln w="3175" cmpd="sng">
                  <a:solidFill>
                    <a:schemeClr val="tx1"/>
                  </a:solidFill>
                  <a:prstDash val="solid"/>
                </a:ln>
                <a:latin typeface="나눔고딕" panose="020D0604000000000000" pitchFamily="50" charset="-127"/>
                <a:ea typeface="나눔고딕" panose="020D0604000000000000" pitchFamily="50" charset="-127"/>
              </a:rPr>
              <a:t>INSERT SUBTITLE HERE</a:t>
            </a:r>
          </a:p>
        </p:txBody>
      </p:sp>
      <p:sp>
        <p:nvSpPr>
          <p:cNvPr id="77" name="직사각형 76"/>
          <p:cNvSpPr/>
          <p:nvPr userDrawn="1"/>
        </p:nvSpPr>
        <p:spPr>
          <a:xfrm>
            <a:off x="179512" y="722630"/>
            <a:ext cx="5472608" cy="32316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US" altLang="ko-KR" sz="1500" dirty="0" smtClean="0">
                <a:ln w="3175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INSERT SUBTEXT HERE</a:t>
            </a:r>
          </a:p>
        </p:txBody>
      </p:sp>
    </p:spTree>
    <p:extLst>
      <p:ext uri="{BB962C8B-B14F-4D97-AF65-F5344CB8AC3E}">
        <p14:creationId xmlns:p14="http://schemas.microsoft.com/office/powerpoint/2010/main" val="1453324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07EE-4B92-437A-BC6A-DA7F78376341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E5DB2-168D-465D-836F-E6D8E55EF0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0117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07EE-4B92-437A-BC6A-DA7F78376341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E5DB2-168D-465D-836F-E6D8E55EF0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6407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E07EE-4B92-437A-BC6A-DA7F78376341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E5DB2-168D-465D-836F-E6D8E55EF0A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020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7"/>
          <p:cNvSpPr>
            <a:spLocks noChangeArrowheads="1"/>
          </p:cNvSpPr>
          <p:nvPr/>
        </p:nvSpPr>
        <p:spPr bwMode="auto">
          <a:xfrm>
            <a:off x="755576" y="1263799"/>
            <a:ext cx="361473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lang="en-US" altLang="ko-KR" sz="800" dirty="0">
                <a:solidFill>
                  <a:schemeClr val="bg1"/>
                </a:solidFill>
                <a:latin typeface="Arial" charset="0"/>
                <a:cs typeface="Arial" charset="0"/>
              </a:rPr>
              <a:t>Our company respects everybody is doing a best. Thinks the customer first of all. Will increase in the customer and thanks. Will become the company which endeavors always. company respects everybody is doing a best. Thinks the customer first of all. Loves the customer. </a:t>
            </a:r>
          </a:p>
        </p:txBody>
      </p:sp>
      <p:sp>
        <p:nvSpPr>
          <p:cNvPr id="5" name="Text Box 58"/>
          <p:cNvSpPr txBox="1">
            <a:spLocks noChangeArrowheads="1"/>
          </p:cNvSpPr>
          <p:nvPr/>
        </p:nvSpPr>
        <p:spPr bwMode="auto">
          <a:xfrm>
            <a:off x="683568" y="616361"/>
            <a:ext cx="7791450" cy="7041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bIns="46800" anchor="ctr">
            <a:spAutoFit/>
          </a:bodyPr>
          <a:lstStyle/>
          <a:p>
            <a:pPr algn="l">
              <a:lnSpc>
                <a:spcPct val="80000"/>
              </a:lnSpc>
              <a:defRPr/>
            </a:pPr>
            <a:r>
              <a:rPr lang="en-US" altLang="ko-KR" sz="48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dobe 고딕 Std B" pitchFamily="34" charset="-127"/>
                <a:ea typeface="Adobe 고딕 Std B" pitchFamily="34" charset="-127"/>
              </a:rPr>
              <a:t>POWER  TEMPLATE</a:t>
            </a:r>
          </a:p>
        </p:txBody>
      </p:sp>
    </p:spTree>
    <p:extLst>
      <p:ext uri="{BB962C8B-B14F-4D97-AF65-F5344CB8AC3E}">
        <p14:creationId xmlns:p14="http://schemas.microsoft.com/office/powerpoint/2010/main" val="369947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228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8"/>
          <p:cNvSpPr txBox="1">
            <a:spLocks noChangeArrowheads="1"/>
          </p:cNvSpPr>
          <p:nvPr/>
        </p:nvSpPr>
        <p:spPr bwMode="auto">
          <a:xfrm>
            <a:off x="2339752" y="2420888"/>
            <a:ext cx="7791450" cy="7041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bIns="46800" anchor="ctr">
            <a:spAutoFit/>
          </a:bodyPr>
          <a:lstStyle/>
          <a:p>
            <a:pPr algn="l">
              <a:lnSpc>
                <a:spcPct val="80000"/>
              </a:lnSpc>
              <a:defRPr/>
            </a:pPr>
            <a:r>
              <a:rPr lang="en-US" altLang="ko-KR" sz="4800" b="1" dirty="0" smtClean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dobe 고딕 Std B" pitchFamily="34" charset="-127"/>
                <a:ea typeface="Adobe 고딕 Std B" pitchFamily="34" charset="-127"/>
              </a:rPr>
              <a:t>THANK YOU</a:t>
            </a:r>
            <a:endParaRPr lang="en-US" altLang="ko-KR" sz="4800" b="1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dobe 고딕 Std B" pitchFamily="34" charset="-127"/>
              <a:ea typeface="Adobe 고딕 Std B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8540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55</Words>
  <Application>Microsoft Office PowerPoint</Application>
  <PresentationFormat>화면 슬라이드 쇼(4:3)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9" baseType="lpstr">
      <vt:lpstr>Adobe 고딕 Std B</vt:lpstr>
      <vt:lpstr>굴림</vt:lpstr>
      <vt:lpstr>나눔고딕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 PPT</dc:title>
  <dc:creator>user</dc:creator>
  <cp:lastModifiedBy>user</cp:lastModifiedBy>
  <cp:revision>6</cp:revision>
  <dcterms:created xsi:type="dcterms:W3CDTF">2014-07-14T07:05:29Z</dcterms:created>
  <dcterms:modified xsi:type="dcterms:W3CDTF">2016-07-18T05:15:54Z</dcterms:modified>
</cp:coreProperties>
</file>