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28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 rot="20905600">
            <a:off x="1842644" y="1143172"/>
            <a:ext cx="6744928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 rot="21088458">
            <a:off x="2018479" y="4198452"/>
            <a:ext cx="5055092" cy="1752600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B5C9C-86AD-4CCE-92D6-6DBD4599D544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DB1E5-55D9-4B01-BF7F-D9C6C114D55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30554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B5C9C-86AD-4CCE-92D6-6DBD4599D544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DB1E5-55D9-4B01-BF7F-D9C6C114D55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52293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B5C9C-86AD-4CCE-92D6-6DBD4599D544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DB1E5-55D9-4B01-BF7F-D9C6C114D55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72115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B5C9C-86AD-4CCE-92D6-6DBD4599D544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DB1E5-55D9-4B01-BF7F-D9C6C114D55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1074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B5C9C-86AD-4CCE-92D6-6DBD4599D544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DB1E5-55D9-4B01-BF7F-D9C6C114D55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79292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B5C9C-86AD-4CCE-92D6-6DBD4599D544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DB1E5-55D9-4B01-BF7F-D9C6C114D55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88444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B5C9C-86AD-4CCE-92D6-6DBD4599D544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DB1E5-55D9-4B01-BF7F-D9C6C114D55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35472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B5C9C-86AD-4CCE-92D6-6DBD4599D544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DB1E5-55D9-4B01-BF7F-D9C6C114D55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4414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B5C9C-86AD-4CCE-92D6-6DBD4599D544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DB1E5-55D9-4B01-BF7F-D9C6C114D55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96109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B5C9C-86AD-4CCE-92D6-6DBD4599D544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DB1E5-55D9-4B01-BF7F-D9C6C114D55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24336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B5C9C-86AD-4CCE-92D6-6DBD4599D544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DB1E5-55D9-4B01-BF7F-D9C6C114D55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19772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9B5C9C-86AD-4CCE-92D6-6DBD4599D544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CDB1E5-55D9-4B01-BF7F-D9C6C114D55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21034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ko-KR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POWER TEMPLATE</a:t>
            </a:r>
            <a:endParaRPr lang="ko-KR" alt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7381998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내용 개체 틀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71690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ko-KR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 YOU</a:t>
            </a:r>
            <a:endParaRPr lang="ko-KR" alt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7676181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4</Words>
  <Application>Microsoft Office PowerPoint</Application>
  <PresentationFormat>화면 슬라이드 쇼(4:3)</PresentationFormat>
  <Paragraphs>2</Paragraphs>
  <Slides>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6" baseType="lpstr">
      <vt:lpstr>맑은 고딕</vt:lpstr>
      <vt:lpstr>Arial</vt:lpstr>
      <vt:lpstr>Office 테마</vt:lpstr>
      <vt:lpstr>POWER TEMPLATE</vt:lpstr>
      <vt:lpstr>PowerPoint 프레젠테이션</vt:lpstr>
      <vt:lpstr>THANK YOU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포스트잇 PPT</dc:title>
  <dc:creator>user</dc:creator>
  <cp:lastModifiedBy>user</cp:lastModifiedBy>
  <cp:revision>5</cp:revision>
  <dcterms:created xsi:type="dcterms:W3CDTF">2014-07-23T00:37:04Z</dcterms:created>
  <dcterms:modified xsi:type="dcterms:W3CDTF">2016-07-18T05:24:26Z</dcterms:modified>
</cp:coreProperties>
</file>