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handoutMasterIdLst>
    <p:handoutMasterId r:id="rId6"/>
  </p:handout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CCFE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1812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78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02951-287C-4A0E-8C9D-E6EC5A18F6D0}" type="datetimeFigureOut">
              <a:rPr lang="ko-KR" altLang="en-US" smtClean="0"/>
              <a:t>2019-06-10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7DCE88-43B1-4EB4-BBCE-3C724B7CC8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7646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54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492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4" name="직선 연결선 3"/>
          <p:cNvCxnSpPr/>
          <p:nvPr userDrawn="1"/>
        </p:nvCxnSpPr>
        <p:spPr>
          <a:xfrm>
            <a:off x="272759" y="548640"/>
            <a:ext cx="4118399" cy="0"/>
          </a:xfrm>
          <a:prstGeom prst="line">
            <a:avLst/>
          </a:prstGeom>
          <a:ln w="15875">
            <a:solidFill>
              <a:srgbClr val="80CC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 userDrawn="1"/>
        </p:nvCxnSpPr>
        <p:spPr>
          <a:xfrm>
            <a:off x="0" y="0"/>
            <a:ext cx="215900" cy="203200"/>
          </a:xfrm>
          <a:prstGeom prst="line">
            <a:avLst/>
          </a:prstGeom>
          <a:ln w="15875">
            <a:solidFill>
              <a:srgbClr val="80CC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 userDrawn="1"/>
        </p:nvCxnSpPr>
        <p:spPr>
          <a:xfrm flipV="1">
            <a:off x="556323" y="457200"/>
            <a:ext cx="0" cy="91440"/>
          </a:xfrm>
          <a:prstGeom prst="line">
            <a:avLst/>
          </a:prstGeom>
          <a:ln w="15875">
            <a:solidFill>
              <a:srgbClr val="80CC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2324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6" name="직선 연결선 5"/>
          <p:cNvCxnSpPr/>
          <p:nvPr userDrawn="1"/>
        </p:nvCxnSpPr>
        <p:spPr>
          <a:xfrm>
            <a:off x="272759" y="548640"/>
            <a:ext cx="4118399" cy="0"/>
          </a:xfrm>
          <a:prstGeom prst="line">
            <a:avLst/>
          </a:prstGeom>
          <a:ln w="15875">
            <a:solidFill>
              <a:srgbClr val="80CC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 userDrawn="1"/>
        </p:nvCxnSpPr>
        <p:spPr>
          <a:xfrm>
            <a:off x="0" y="0"/>
            <a:ext cx="215900" cy="203200"/>
          </a:xfrm>
          <a:prstGeom prst="line">
            <a:avLst/>
          </a:prstGeom>
          <a:ln w="15875">
            <a:solidFill>
              <a:srgbClr val="80CC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 userDrawn="1"/>
        </p:nvCxnSpPr>
        <p:spPr>
          <a:xfrm flipV="1">
            <a:off x="556323" y="457200"/>
            <a:ext cx="0" cy="91440"/>
          </a:xfrm>
          <a:prstGeom prst="line">
            <a:avLst/>
          </a:prstGeom>
          <a:ln w="15875">
            <a:solidFill>
              <a:srgbClr val="80CC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788" y="1695450"/>
            <a:ext cx="4629150" cy="4699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1695734"/>
            <a:ext cx="2949575" cy="470665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4176740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1908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78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4332" y="1634069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b="1" spc="-190" dirty="0" smtClean="0">
                <a:solidFill>
                  <a:srgbClr val="0066FF"/>
                </a:solidFill>
                <a:latin typeface="+mj-ea"/>
                <a:ea typeface="+mj-ea"/>
              </a:rPr>
              <a:t>제목을</a:t>
            </a:r>
            <a:r>
              <a:rPr lang="ko-KR" altLang="en-US" sz="4800" b="1" spc="-190" dirty="0" smtClean="0">
                <a:solidFill>
                  <a:schemeClr val="bg1"/>
                </a:solidFill>
                <a:latin typeface="+mj-ea"/>
                <a:ea typeface="+mj-ea"/>
              </a:rPr>
              <a:t> 입력하세요</a:t>
            </a:r>
            <a:r>
              <a:rPr lang="en-US" altLang="ko-KR" sz="4800" b="1" spc="-190" dirty="0" smtClean="0">
                <a:solidFill>
                  <a:schemeClr val="bg1"/>
                </a:solidFill>
                <a:latin typeface="+mj-ea"/>
                <a:ea typeface="+mj-ea"/>
              </a:rPr>
              <a:t>.</a:t>
            </a:r>
            <a:endParaRPr lang="ko-KR" altLang="en-US" sz="4800" b="1" spc="-190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76856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91609" y="3658726"/>
            <a:ext cx="4700058" cy="369332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b="1" spc="-190" dirty="0">
                <a:solidFill>
                  <a:schemeClr val="bg2">
                    <a:lumMod val="50000"/>
                  </a:schemeClr>
                </a:solidFill>
                <a:latin typeface="+mj-ea"/>
              </a:rPr>
              <a:t>1. </a:t>
            </a:r>
            <a:r>
              <a:rPr lang="ko-KR" altLang="en-US" b="1" spc="-190" dirty="0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목차를 </a:t>
            </a:r>
            <a:r>
              <a:rPr lang="ko-KR" altLang="en-US" b="1" spc="-190" dirty="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입력하세요</a:t>
            </a:r>
            <a:r>
              <a:rPr lang="en-US" altLang="ko-KR" b="1" spc="-190" dirty="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.</a:t>
            </a:r>
            <a:endParaRPr lang="ko-KR" altLang="en-US" b="1" spc="-19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1609" y="4225960"/>
            <a:ext cx="4700058" cy="369332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b="1" spc="-190" dirty="0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2. </a:t>
            </a:r>
            <a:r>
              <a:rPr lang="ko-KR" altLang="en-US" b="1" spc="-190" dirty="0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목차를 </a:t>
            </a:r>
            <a:r>
              <a:rPr lang="ko-KR" altLang="en-US" b="1" spc="-190" dirty="0">
                <a:solidFill>
                  <a:schemeClr val="bg2">
                    <a:lumMod val="50000"/>
                  </a:schemeClr>
                </a:solidFill>
                <a:latin typeface="+mj-ea"/>
              </a:rPr>
              <a:t>입력하세요</a:t>
            </a:r>
            <a:r>
              <a:rPr lang="en-US" altLang="ko-KR" b="1" spc="-190" dirty="0">
                <a:solidFill>
                  <a:schemeClr val="bg2">
                    <a:lumMod val="50000"/>
                  </a:schemeClr>
                </a:solidFill>
                <a:latin typeface="+mj-ea"/>
              </a:rPr>
              <a:t>.</a:t>
            </a:r>
            <a:endParaRPr lang="ko-KR" altLang="en-US" b="1" spc="-190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1609" y="4793194"/>
            <a:ext cx="4700058" cy="369332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b="1" spc="-190" dirty="0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3. </a:t>
            </a:r>
            <a:r>
              <a:rPr lang="ko-KR" altLang="en-US" b="1" spc="-190" dirty="0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목차를 </a:t>
            </a:r>
            <a:r>
              <a:rPr lang="ko-KR" altLang="en-US" b="1" spc="-190" dirty="0">
                <a:solidFill>
                  <a:schemeClr val="bg2">
                    <a:lumMod val="50000"/>
                  </a:schemeClr>
                </a:solidFill>
                <a:latin typeface="+mj-ea"/>
              </a:rPr>
              <a:t>입력하세요</a:t>
            </a:r>
            <a:r>
              <a:rPr lang="en-US" altLang="ko-KR" b="1" spc="-190" dirty="0">
                <a:solidFill>
                  <a:schemeClr val="bg2">
                    <a:lumMod val="50000"/>
                  </a:schemeClr>
                </a:solidFill>
                <a:latin typeface="+mj-ea"/>
              </a:rPr>
              <a:t>.</a:t>
            </a:r>
            <a:endParaRPr lang="ko-KR" altLang="en-US" b="1" spc="-190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1609" y="5355169"/>
            <a:ext cx="4700058" cy="369332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b="1" spc="-190" dirty="0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4. </a:t>
            </a:r>
            <a:r>
              <a:rPr lang="ko-KR" altLang="en-US" b="1" spc="-190" dirty="0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목차를 </a:t>
            </a:r>
            <a:r>
              <a:rPr lang="ko-KR" altLang="en-US" b="1" spc="-190" dirty="0">
                <a:solidFill>
                  <a:schemeClr val="bg2">
                    <a:lumMod val="50000"/>
                  </a:schemeClr>
                </a:solidFill>
                <a:latin typeface="+mj-ea"/>
              </a:rPr>
              <a:t>입력하세요</a:t>
            </a:r>
            <a:r>
              <a:rPr lang="en-US" altLang="ko-KR" b="1" spc="-190" dirty="0">
                <a:solidFill>
                  <a:schemeClr val="bg2">
                    <a:lumMod val="50000"/>
                  </a:schemeClr>
                </a:solidFill>
                <a:latin typeface="+mj-ea"/>
              </a:rPr>
              <a:t>.</a:t>
            </a:r>
            <a:endParaRPr lang="ko-KR" altLang="en-US" b="1" spc="-190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1609" y="5917144"/>
            <a:ext cx="4700058" cy="369332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b="1" spc="-190" dirty="0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5. </a:t>
            </a:r>
            <a:r>
              <a:rPr lang="ko-KR" altLang="en-US" b="1" spc="-190" dirty="0" smtClean="0">
                <a:solidFill>
                  <a:schemeClr val="bg2">
                    <a:lumMod val="50000"/>
                  </a:schemeClr>
                </a:solidFill>
                <a:latin typeface="+mj-ea"/>
              </a:rPr>
              <a:t>목차를 </a:t>
            </a:r>
            <a:r>
              <a:rPr lang="ko-KR" altLang="en-US" b="1" spc="-190" dirty="0">
                <a:solidFill>
                  <a:schemeClr val="bg2">
                    <a:lumMod val="50000"/>
                  </a:schemeClr>
                </a:solidFill>
                <a:latin typeface="+mj-ea"/>
              </a:rPr>
              <a:t>입력하세요</a:t>
            </a:r>
            <a:r>
              <a:rPr lang="en-US" altLang="ko-KR" b="1" spc="-190" dirty="0">
                <a:solidFill>
                  <a:schemeClr val="bg2">
                    <a:lumMod val="50000"/>
                  </a:schemeClr>
                </a:solidFill>
                <a:latin typeface="+mj-ea"/>
              </a:rPr>
              <a:t>.</a:t>
            </a:r>
            <a:endParaRPr lang="ko-KR" altLang="en-US" b="1" spc="-190" dirty="0">
              <a:solidFill>
                <a:schemeClr val="bg1"/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88575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3"/>
          <p:cNvSpPr txBox="1">
            <a:spLocks/>
          </p:cNvSpPr>
          <p:nvPr/>
        </p:nvSpPr>
        <p:spPr>
          <a:xfrm>
            <a:off x="563031" y="304274"/>
            <a:ext cx="3572933" cy="197376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200" dirty="0" smtClean="0">
                <a:solidFill>
                  <a:schemeClr val="bg1">
                    <a:lumMod val="85000"/>
                  </a:schemeClr>
                </a:solidFill>
              </a:rPr>
              <a:t>목차</a:t>
            </a:r>
            <a:endParaRPr lang="ko-KR" altLang="en-US" sz="1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제목 3"/>
          <p:cNvSpPr txBox="1">
            <a:spLocks/>
          </p:cNvSpPr>
          <p:nvPr/>
        </p:nvSpPr>
        <p:spPr>
          <a:xfrm>
            <a:off x="270932" y="304274"/>
            <a:ext cx="300568" cy="197376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1200" dirty="0" smtClean="0">
                <a:solidFill>
                  <a:schemeClr val="bg1">
                    <a:lumMod val="85000"/>
                  </a:schemeClr>
                </a:solidFill>
                <a:latin typeface="+mj-ea"/>
              </a:rPr>
              <a:t>1</a:t>
            </a:r>
            <a:endParaRPr lang="ko-KR" altLang="en-US" sz="1200" dirty="0">
              <a:solidFill>
                <a:schemeClr val="bg1">
                  <a:lumMod val="85000"/>
                </a:schemeClr>
              </a:solidFill>
              <a:latin typeface="+mj-ea"/>
            </a:endParaRPr>
          </a:p>
        </p:txBody>
      </p:sp>
      <p:sp>
        <p:nvSpPr>
          <p:cNvPr id="9" name="제목 3"/>
          <p:cNvSpPr txBox="1">
            <a:spLocks/>
          </p:cNvSpPr>
          <p:nvPr/>
        </p:nvSpPr>
        <p:spPr>
          <a:xfrm>
            <a:off x="230926" y="730570"/>
            <a:ext cx="4157132" cy="379409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800" b="1" dirty="0" smtClean="0">
                <a:solidFill>
                  <a:schemeClr val="bg1"/>
                </a:solidFill>
              </a:rPr>
              <a:t>제목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57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텍스트 개체 틀 2"/>
          <p:cNvSpPr>
            <a:spLocks noGrp="1"/>
          </p:cNvSpPr>
          <p:nvPr>
            <p:ph type="body" sz="half" idx="2"/>
          </p:nvPr>
        </p:nvSpPr>
        <p:spPr/>
        <p:txBody>
          <a:bodyPr lIns="144000" tIns="144000" rIns="144000" bIns="144000"/>
          <a:lstStyle/>
          <a:p>
            <a:endParaRPr lang="ko-KR" altLang="en-US" dirty="0"/>
          </a:p>
        </p:txBody>
      </p:sp>
      <p:sp>
        <p:nvSpPr>
          <p:cNvPr id="4" name="제목 3"/>
          <p:cNvSpPr txBox="1">
            <a:spLocks/>
          </p:cNvSpPr>
          <p:nvPr/>
        </p:nvSpPr>
        <p:spPr>
          <a:xfrm>
            <a:off x="563031" y="304274"/>
            <a:ext cx="3572933" cy="197376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200" dirty="0" smtClean="0">
                <a:solidFill>
                  <a:schemeClr val="bg1">
                    <a:lumMod val="85000"/>
                  </a:schemeClr>
                </a:solidFill>
              </a:rPr>
              <a:t>목차</a:t>
            </a:r>
            <a:endParaRPr lang="ko-KR" altLang="en-US" sz="1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제목 3"/>
          <p:cNvSpPr txBox="1">
            <a:spLocks/>
          </p:cNvSpPr>
          <p:nvPr/>
        </p:nvSpPr>
        <p:spPr>
          <a:xfrm>
            <a:off x="270932" y="304274"/>
            <a:ext cx="300568" cy="197376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1200" dirty="0" smtClean="0">
                <a:solidFill>
                  <a:schemeClr val="bg1">
                    <a:lumMod val="85000"/>
                  </a:schemeClr>
                </a:solidFill>
                <a:latin typeface="+mj-ea"/>
              </a:rPr>
              <a:t>1</a:t>
            </a:r>
            <a:endParaRPr lang="ko-KR" altLang="en-US" sz="1200" dirty="0">
              <a:solidFill>
                <a:schemeClr val="bg1">
                  <a:lumMod val="85000"/>
                </a:schemeClr>
              </a:solidFill>
              <a:latin typeface="+mj-ea"/>
            </a:endParaRPr>
          </a:p>
        </p:txBody>
      </p:sp>
      <p:sp>
        <p:nvSpPr>
          <p:cNvPr id="6" name="제목 3"/>
          <p:cNvSpPr txBox="1">
            <a:spLocks/>
          </p:cNvSpPr>
          <p:nvPr/>
        </p:nvSpPr>
        <p:spPr>
          <a:xfrm>
            <a:off x="230926" y="730570"/>
            <a:ext cx="4157132" cy="379409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800" b="1" dirty="0" smtClean="0">
                <a:solidFill>
                  <a:schemeClr val="bg1"/>
                </a:solidFill>
              </a:rPr>
              <a:t>제목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28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267</TotalTime>
  <Words>34</Words>
  <Application>Microsoft Office PowerPoint</Application>
  <PresentationFormat>화면 슬라이드 쇼(4:3)</PresentationFormat>
  <Paragraphs>12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9" baseType="lpstr"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8</cp:revision>
  <dcterms:created xsi:type="dcterms:W3CDTF">2019-06-10T01:41:08Z</dcterms:created>
  <dcterms:modified xsi:type="dcterms:W3CDTF">2019-06-10T06:08:14Z</dcterms:modified>
</cp:coreProperties>
</file>