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0C2"/>
    <a:srgbClr val="EBECE6"/>
    <a:srgbClr val="D0D0D0"/>
    <a:srgbClr val="D6DCCE"/>
    <a:srgbClr val="E3E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317500" y="5146675"/>
            <a:ext cx="7626350" cy="133032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</a:lstStyle>
          <a:p>
            <a:r>
              <a:rPr lang="ko-KR" altLang="en-US" dirty="0" smtClean="0"/>
              <a:t>제목을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6275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03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cxnSp>
        <p:nvCxnSpPr>
          <p:cNvPr id="16" name="직선 연결선 15"/>
          <p:cNvCxnSpPr/>
          <p:nvPr userDrawn="1"/>
        </p:nvCxnSpPr>
        <p:spPr>
          <a:xfrm>
            <a:off x="257175" y="838200"/>
            <a:ext cx="11671300" cy="0"/>
          </a:xfrm>
          <a:prstGeom prst="line">
            <a:avLst/>
          </a:prstGeom>
          <a:ln w="28575">
            <a:solidFill>
              <a:srgbClr val="CED0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227667" y="232306"/>
            <a:ext cx="6533332" cy="38671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</a:lstStyle>
          <a:p>
            <a:r>
              <a:rPr lang="ko-KR" altLang="en-US" dirty="0" smtClean="0"/>
              <a:t>제목을 입력하세요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2276" y="1057380"/>
            <a:ext cx="10861098" cy="481806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  <a:lvl2pPr>
              <a:defRPr sz="18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2pPr>
            <a:lvl3pPr>
              <a:defRPr sz="16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3pPr>
          </a:lstStyle>
          <a:p>
            <a:pPr lvl="0"/>
            <a:r>
              <a:rPr lang="ko-KR" altLang="en-US" dirty="0" smtClean="0"/>
              <a:t>내용을 입력하세요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</p:txBody>
      </p:sp>
      <p:grpSp>
        <p:nvGrpSpPr>
          <p:cNvPr id="3" name="그룹 2"/>
          <p:cNvGrpSpPr/>
          <p:nvPr userDrawn="1"/>
        </p:nvGrpSpPr>
        <p:grpSpPr>
          <a:xfrm>
            <a:off x="662276" y="231671"/>
            <a:ext cx="424217" cy="387350"/>
            <a:chOff x="662276" y="366766"/>
            <a:chExt cx="424217" cy="387350"/>
          </a:xfrm>
        </p:grpSpPr>
        <p:sp>
          <p:nvSpPr>
            <p:cNvPr id="11" name="타원 10"/>
            <p:cNvSpPr/>
            <p:nvPr userDrawn="1"/>
          </p:nvSpPr>
          <p:spPr>
            <a:xfrm>
              <a:off x="662276" y="366766"/>
              <a:ext cx="424217" cy="387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srgbClr val="CED0C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D0D0D0"/>
                </a:solidFill>
              </a:endParaRPr>
            </a:p>
          </p:txBody>
        </p:sp>
        <p:sp>
          <p:nvSpPr>
            <p:cNvPr id="12" name="타원 11"/>
            <p:cNvSpPr/>
            <p:nvPr userDrawn="1"/>
          </p:nvSpPr>
          <p:spPr>
            <a:xfrm>
              <a:off x="708668" y="405739"/>
              <a:ext cx="338852" cy="309404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46000">
                  <a:srgbClr val="EBECE6"/>
                </a:gs>
                <a:gs pos="69000">
                  <a:srgbClr val="E3E4DC"/>
                </a:gs>
                <a:gs pos="100000">
                  <a:srgbClr val="D6DCCE"/>
                </a:gs>
              </a:gsLst>
              <a:lin ang="33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D0D0D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46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cxnSp>
        <p:nvCxnSpPr>
          <p:cNvPr id="16" name="직선 연결선 15"/>
          <p:cNvCxnSpPr/>
          <p:nvPr userDrawn="1"/>
        </p:nvCxnSpPr>
        <p:spPr>
          <a:xfrm>
            <a:off x="257175" y="838200"/>
            <a:ext cx="11671300" cy="0"/>
          </a:xfrm>
          <a:prstGeom prst="line">
            <a:avLst/>
          </a:prstGeom>
          <a:ln w="28575">
            <a:solidFill>
              <a:srgbClr val="CED0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227667" y="232306"/>
            <a:ext cx="6533332" cy="38671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</a:lstStyle>
          <a:p>
            <a:r>
              <a:rPr lang="ko-KR" altLang="en-US" dirty="0" smtClean="0"/>
              <a:t>제목을 입력하세요</a:t>
            </a:r>
            <a:r>
              <a:rPr lang="en-US" altLang="ko-KR" dirty="0" smtClean="0"/>
              <a:t>.</a:t>
            </a:r>
            <a:endParaRPr lang="en-US" dirty="0"/>
          </a:p>
        </p:txBody>
      </p:sp>
      <p:grpSp>
        <p:nvGrpSpPr>
          <p:cNvPr id="3" name="그룹 2"/>
          <p:cNvGrpSpPr/>
          <p:nvPr userDrawn="1"/>
        </p:nvGrpSpPr>
        <p:grpSpPr>
          <a:xfrm>
            <a:off x="662276" y="231671"/>
            <a:ext cx="424217" cy="387350"/>
            <a:chOff x="662276" y="366766"/>
            <a:chExt cx="424217" cy="387350"/>
          </a:xfrm>
        </p:grpSpPr>
        <p:sp>
          <p:nvSpPr>
            <p:cNvPr id="11" name="타원 10"/>
            <p:cNvSpPr/>
            <p:nvPr userDrawn="1"/>
          </p:nvSpPr>
          <p:spPr>
            <a:xfrm>
              <a:off x="662276" y="366766"/>
              <a:ext cx="424217" cy="387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srgbClr val="CED0C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D0D0D0"/>
                </a:solidFill>
              </a:endParaRPr>
            </a:p>
          </p:txBody>
        </p:sp>
        <p:sp>
          <p:nvSpPr>
            <p:cNvPr id="12" name="타원 11"/>
            <p:cNvSpPr/>
            <p:nvPr userDrawn="1"/>
          </p:nvSpPr>
          <p:spPr>
            <a:xfrm>
              <a:off x="708668" y="405739"/>
              <a:ext cx="338852" cy="309404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46000">
                  <a:srgbClr val="EBECE6"/>
                </a:gs>
                <a:gs pos="69000">
                  <a:srgbClr val="E3E4DC"/>
                </a:gs>
                <a:gs pos="100000">
                  <a:srgbClr val="D6DCCE"/>
                </a:gs>
              </a:gsLst>
              <a:lin ang="33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D0D0D0"/>
                </a:solidFill>
              </a:endParaRPr>
            </a:p>
          </p:txBody>
        </p:sp>
      </p:grpSp>
      <p:sp>
        <p:nvSpPr>
          <p:cNvPr id="15" name="그림 개체 틀 2"/>
          <p:cNvSpPr>
            <a:spLocks noGrp="1"/>
          </p:cNvSpPr>
          <p:nvPr>
            <p:ph type="pic" idx="10"/>
          </p:nvPr>
        </p:nvSpPr>
        <p:spPr>
          <a:xfrm>
            <a:off x="5005676" y="1057380"/>
            <a:ext cx="6517698" cy="4565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19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662276" y="2127354"/>
            <a:ext cx="3932237" cy="349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내용을 입력하세요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23" name="텍스트 개체 틀 3"/>
          <p:cNvSpPr>
            <a:spLocks noGrp="1"/>
          </p:cNvSpPr>
          <p:nvPr>
            <p:ph type="body" sz="half" idx="11" hasCustomPrompt="1"/>
          </p:nvPr>
        </p:nvSpPr>
        <p:spPr>
          <a:xfrm>
            <a:off x="662276" y="1057380"/>
            <a:ext cx="3932237" cy="920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제목을 입력하세요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657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73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21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2" r:id="rId3"/>
    <p:sldLayoutId id="2147483689" r:id="rId4"/>
    <p:sldLayoutId id="2147483674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제목을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80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7291033" y="2603500"/>
            <a:ext cx="424217" cy="3873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CED0C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0D0D0"/>
              </a:solidFill>
            </a:endParaRPr>
          </a:p>
        </p:txBody>
      </p:sp>
      <p:sp>
        <p:nvSpPr>
          <p:cNvPr id="4" name="타원 3"/>
          <p:cNvSpPr/>
          <p:nvPr/>
        </p:nvSpPr>
        <p:spPr>
          <a:xfrm>
            <a:off x="7337425" y="2642473"/>
            <a:ext cx="338852" cy="3094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rgbClr val="EBECE6"/>
              </a:gs>
              <a:gs pos="69000">
                <a:srgbClr val="E3E4DC"/>
              </a:gs>
              <a:gs pos="100000">
                <a:srgbClr val="D6DCCE"/>
              </a:gs>
            </a:gsLst>
            <a:lin ang="33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0D0D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61642" y="2610088"/>
            <a:ext cx="3684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목차를 입력하세요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65682" y="2614295"/>
            <a:ext cx="2749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7291033" y="3194050"/>
            <a:ext cx="424217" cy="3873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CED0C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0D0D0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7337425" y="3233023"/>
            <a:ext cx="338852" cy="3094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rgbClr val="EBECE6"/>
              </a:gs>
              <a:gs pos="69000">
                <a:srgbClr val="E3E4DC"/>
              </a:gs>
              <a:gs pos="100000">
                <a:srgbClr val="D6DCCE"/>
              </a:gs>
            </a:gsLst>
            <a:lin ang="33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0D0D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761642" y="3200638"/>
            <a:ext cx="3684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목차를 입력하세요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65682" y="3204845"/>
            <a:ext cx="2749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7291033" y="3796030"/>
            <a:ext cx="424217" cy="3873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CED0C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0D0D0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7337425" y="3835003"/>
            <a:ext cx="338852" cy="3094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rgbClr val="EBECE6"/>
              </a:gs>
              <a:gs pos="69000">
                <a:srgbClr val="E3E4DC"/>
              </a:gs>
              <a:gs pos="100000">
                <a:srgbClr val="D6DCCE"/>
              </a:gs>
            </a:gsLst>
            <a:lin ang="33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0D0D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761642" y="3802618"/>
            <a:ext cx="3684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목차를 입력하세요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65682" y="3806825"/>
            <a:ext cx="2749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7291033" y="4409440"/>
            <a:ext cx="424217" cy="3873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CED0C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0D0D0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7337425" y="4448413"/>
            <a:ext cx="338852" cy="3094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rgbClr val="EBECE6"/>
              </a:gs>
              <a:gs pos="69000">
                <a:srgbClr val="E3E4DC"/>
              </a:gs>
              <a:gs pos="100000">
                <a:srgbClr val="D6DCCE"/>
              </a:gs>
            </a:gsLst>
            <a:lin ang="33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0D0D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761642" y="4416028"/>
            <a:ext cx="3684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목차를 입력하세요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365682" y="4420235"/>
            <a:ext cx="2749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4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7291033" y="5016262"/>
            <a:ext cx="424217" cy="3873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CED0C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0D0D0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7337425" y="5055235"/>
            <a:ext cx="338852" cy="3094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rgbClr val="EBECE6"/>
              </a:gs>
              <a:gs pos="69000">
                <a:srgbClr val="E3E4DC"/>
              </a:gs>
              <a:gs pos="100000">
                <a:srgbClr val="D6DCCE"/>
              </a:gs>
            </a:gsLst>
            <a:lin ang="33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0D0D0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761642" y="5022850"/>
            <a:ext cx="3684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목차를 입력하세요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365682" y="5027057"/>
            <a:ext cx="2749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5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87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4" grpId="0"/>
      <p:bldP spid="15" grpId="0"/>
      <p:bldP spid="18" grpId="0"/>
      <p:bldP spid="19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제목을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내용을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80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그림 개체 틀 5"/>
          <p:cNvSpPr>
            <a:spLocks noGrp="1"/>
          </p:cNvSpPr>
          <p:nvPr>
            <p:ph type="pic" idx="10"/>
          </p:nvPr>
        </p:nvSpPr>
        <p:spPr/>
      </p:sp>
      <p:sp>
        <p:nvSpPr>
          <p:cNvPr id="5" name="텍스트 개체 틀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19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TM02900720[[fn=전체]]</Template>
  <TotalTime>348</TotalTime>
  <Words>29</Words>
  <Application>Microsoft Office PowerPoint</Application>
  <PresentationFormat>와이드스크린</PresentationFormat>
  <Paragraphs>13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함초롬돋움</vt:lpstr>
      <vt:lpstr>Calibri</vt:lpstr>
      <vt:lpstr>Wingdings 2</vt:lpstr>
      <vt:lpstr>HDOfficeLightV0</vt:lpstr>
      <vt:lpstr>제목을 입력하세요.</vt:lpstr>
      <vt:lpstr>PowerPoint 프레젠테이션</vt:lpstr>
      <vt:lpstr>제목을 입력하세요.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12</cp:revision>
  <dcterms:created xsi:type="dcterms:W3CDTF">2018-10-16T00:37:01Z</dcterms:created>
  <dcterms:modified xsi:type="dcterms:W3CDTF">2019-03-04T01:10:20Z</dcterms:modified>
</cp:coreProperties>
</file>