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02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1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7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20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0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20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54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4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22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A492-1739-4484-A8A7-B662C246927A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721768" y="1572264"/>
            <a:ext cx="3700464" cy="585531"/>
          </a:xfrm>
        </p:spPr>
        <p:txBody>
          <a:bodyPr>
            <a:normAutofit/>
          </a:bodyPr>
          <a:lstStyle/>
          <a:p>
            <a:pPr algn="just"/>
            <a:r>
              <a:rPr lang="ko-KR" altLang="en-US" sz="3200" b="1" dirty="0" smtClean="0">
                <a:latin typeface="+mj-ea"/>
              </a:rPr>
              <a:t>제목을 입력하세요</a:t>
            </a:r>
            <a:r>
              <a:rPr lang="en-US" altLang="ko-KR" sz="3200" b="1" dirty="0" smtClean="0">
                <a:latin typeface="+mj-ea"/>
              </a:rPr>
              <a:t>.</a:t>
            </a:r>
            <a:endParaRPr lang="ko-KR" altLang="en-US" sz="3200" b="1" dirty="0">
              <a:latin typeface="+mj-ea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3041157" y="4759311"/>
            <a:ext cx="3061686" cy="1655762"/>
          </a:xfrm>
        </p:spPr>
        <p:txBody>
          <a:bodyPr>
            <a:normAutofit/>
          </a:bodyPr>
          <a:lstStyle/>
          <a:p>
            <a:pPr algn="just"/>
            <a:r>
              <a:rPr lang="ko-KR" altLang="en-US" sz="1800" b="1" dirty="0" smtClean="0">
                <a:latin typeface="+mn-ea"/>
              </a:rPr>
              <a:t>부제목을 입력하세요</a:t>
            </a:r>
            <a:r>
              <a:rPr lang="en-US" altLang="ko-KR" sz="1800" b="1" dirty="0" smtClean="0">
                <a:latin typeface="+mn-ea"/>
              </a:rPr>
              <a:t>.</a:t>
            </a:r>
            <a:endParaRPr lang="ko-KR" altLang="en-US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84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19344" y="1328285"/>
            <a:ext cx="878801" cy="652721"/>
          </a:xfrm>
        </p:spPr>
        <p:txBody>
          <a:bodyPr>
            <a:normAutofit/>
          </a:bodyPr>
          <a:lstStyle/>
          <a:p>
            <a:r>
              <a:rPr lang="ko-KR" altLang="en-US" sz="2400" b="1" dirty="0" smtClean="0"/>
              <a:t>목 차</a:t>
            </a:r>
            <a:endParaRPr lang="ko-KR" altLang="en-US" sz="2400" b="1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125462" y="1686145"/>
            <a:ext cx="3505622" cy="3807378"/>
          </a:xfrm>
        </p:spPr>
        <p:txBody>
          <a:bodyPr/>
          <a:lstStyle/>
          <a:p>
            <a:r>
              <a:rPr lang="ko-KR" altLang="en-US" sz="1600" dirty="0" smtClean="0"/>
              <a:t>목차를 입력하세요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4125462" y="1140076"/>
            <a:ext cx="3061686" cy="37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o-KR" altLang="en-US" sz="1800" b="1" dirty="0" smtClean="0">
                <a:latin typeface="+mn-ea"/>
              </a:rPr>
              <a:t>목차</a:t>
            </a:r>
            <a:endParaRPr lang="ko-KR" altLang="en-US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154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>
          <a:xfrm>
            <a:off x="4572000" y="806335"/>
            <a:ext cx="4330931" cy="5769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dirty="0" smtClean="0">
                <a:latin typeface="+mn-ea"/>
              </a:rPr>
              <a:t>본문을 입력하세요</a:t>
            </a:r>
            <a:r>
              <a:rPr lang="en-US" altLang="ko-KR" sz="1600" dirty="0" smtClean="0">
                <a:latin typeface="+mn-ea"/>
              </a:rPr>
              <a:t>.	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177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sz="half" idx="4294967295"/>
          </p:nvPr>
        </p:nvSpPr>
        <p:spPr>
          <a:xfrm>
            <a:off x="457199" y="507076"/>
            <a:ext cx="4655128" cy="58438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altLang="ko-KR" sz="1600" dirty="0" smtClean="0">
              <a:latin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ko-KR" altLang="en-US" sz="1600" dirty="0" smtClean="0">
                <a:latin typeface="+mn-ea"/>
              </a:rPr>
              <a:t>본문을 </a:t>
            </a:r>
            <a:r>
              <a:rPr lang="ko-KR" altLang="en-US" sz="1600" dirty="0" smtClean="0">
                <a:latin typeface="+mn-ea"/>
              </a:rPr>
              <a:t>입력하세요</a:t>
            </a:r>
            <a:r>
              <a:rPr lang="en-US" altLang="ko-KR" sz="1600" dirty="0" smtClean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115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2613</TotalTime>
  <Words>24</Words>
  <Application>Microsoft Office PowerPoint</Application>
  <PresentationFormat>화면 슬라이드 쇼(4:3)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제목을 입력하세요.</vt:lpstr>
      <vt:lpstr>목 차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입력하세요.</dc:title>
  <dc:creator>Windows 사용자</dc:creator>
  <cp:lastModifiedBy>Windows 사용자</cp:lastModifiedBy>
  <cp:revision>14</cp:revision>
  <dcterms:created xsi:type="dcterms:W3CDTF">2023-10-23T05:44:26Z</dcterms:created>
  <dcterms:modified xsi:type="dcterms:W3CDTF">2023-11-02T00:41:51Z</dcterms:modified>
</cp:coreProperties>
</file>