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02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17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1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674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20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004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44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20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954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546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922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FA492-1739-4484-A8A7-B662C246927A}" type="datetimeFigureOut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09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498369" y="2094807"/>
            <a:ext cx="6147262" cy="841578"/>
          </a:xfrm>
        </p:spPr>
        <p:txBody>
          <a:bodyPr>
            <a:normAutofit/>
          </a:bodyPr>
          <a:lstStyle/>
          <a:p>
            <a:r>
              <a:rPr lang="ko-KR" altLang="en-US" sz="3200" b="1" dirty="0" smtClean="0"/>
              <a:t>제목을 입력하세요</a:t>
            </a:r>
            <a:r>
              <a:rPr lang="en-US" altLang="ko-KR" sz="3200" b="1" dirty="0" smtClean="0"/>
              <a:t>.</a:t>
            </a:r>
            <a:endParaRPr lang="ko-KR" altLang="en-US" sz="3200" b="1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1288472" y="3602038"/>
            <a:ext cx="6675121" cy="1655762"/>
          </a:xfrm>
        </p:spPr>
        <p:txBody>
          <a:bodyPr>
            <a:normAutofit/>
          </a:bodyPr>
          <a:lstStyle/>
          <a:p>
            <a:r>
              <a:rPr lang="ko-KR" altLang="en-US" sz="1800" b="1" dirty="0" smtClean="0"/>
              <a:t>부제목을 입력하세요</a:t>
            </a:r>
            <a:r>
              <a:rPr lang="en-US" altLang="ko-KR" sz="1800" b="1" dirty="0" smtClean="0"/>
              <a:t>.</a:t>
            </a:r>
            <a:endParaRPr lang="ko-KR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61844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858435" y="995777"/>
            <a:ext cx="878801" cy="652721"/>
          </a:xfrm>
        </p:spPr>
        <p:txBody>
          <a:bodyPr>
            <a:normAutofit/>
          </a:bodyPr>
          <a:lstStyle/>
          <a:p>
            <a:r>
              <a:rPr lang="ko-KR" altLang="en-US" sz="2400" b="1" dirty="0" smtClean="0"/>
              <a:t>목 차</a:t>
            </a:r>
            <a:endParaRPr lang="ko-KR" altLang="en-US" sz="2400" b="1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1858435" y="1873644"/>
            <a:ext cx="3505622" cy="3807378"/>
          </a:xfrm>
        </p:spPr>
        <p:txBody>
          <a:bodyPr/>
          <a:lstStyle/>
          <a:p>
            <a:r>
              <a:rPr lang="ko-KR" altLang="en-US" sz="1600" dirty="0" smtClean="0"/>
              <a:t>목차를 입력하세요</a:t>
            </a:r>
            <a:r>
              <a:rPr lang="en-US" altLang="ko-KR" sz="1600" dirty="0" smtClean="0"/>
              <a:t>.</a:t>
            </a:r>
          </a:p>
          <a:p>
            <a:r>
              <a:rPr lang="ko-KR" altLang="en-US" sz="1600" dirty="0"/>
              <a:t>목차를 입력하세요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r>
              <a:rPr lang="ko-KR" altLang="en-US" sz="1600" dirty="0"/>
              <a:t>목차를 입력하세요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r>
              <a:rPr lang="ko-KR" altLang="en-US" sz="1600" dirty="0"/>
              <a:t>목차를 입력하세요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154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내용 개체 틀 1"/>
          <p:cNvSpPr>
            <a:spLocks noGrp="1"/>
          </p:cNvSpPr>
          <p:nvPr>
            <p:ph sz="half" idx="1"/>
          </p:nvPr>
        </p:nvSpPr>
        <p:spPr>
          <a:xfrm>
            <a:off x="913622" y="1803862"/>
            <a:ext cx="7316758" cy="4497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1600" dirty="0" smtClean="0">
                <a:latin typeface="+mn-ea"/>
              </a:rPr>
              <a:t>본문을 입력하세요</a:t>
            </a:r>
            <a:r>
              <a:rPr lang="en-US" altLang="ko-KR" sz="1600" dirty="0" smtClean="0">
                <a:latin typeface="+mn-ea"/>
              </a:rPr>
              <a:t>.	</a:t>
            </a:r>
            <a:endParaRPr lang="ko-KR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177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내용 개체 틀 2"/>
          <p:cNvSpPr>
            <a:spLocks noGrp="1"/>
          </p:cNvSpPr>
          <p:nvPr>
            <p:ph sz="half" idx="4294967295"/>
          </p:nvPr>
        </p:nvSpPr>
        <p:spPr>
          <a:xfrm>
            <a:off x="752842" y="1417492"/>
            <a:ext cx="7618074" cy="472561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ko-KR" altLang="en-US" sz="1600" dirty="0" smtClean="0">
                <a:latin typeface="+mn-ea"/>
              </a:rPr>
              <a:t>본문을 입력하세요</a:t>
            </a:r>
            <a:r>
              <a:rPr lang="en-US" altLang="ko-KR" sz="1600" dirty="0" smtClean="0">
                <a:latin typeface="+mn-ea"/>
              </a:rPr>
              <a:t>.</a:t>
            </a:r>
            <a:endParaRPr lang="ko-KR" altLang="en-US" sz="1600" dirty="0">
              <a:latin typeface="+mn-ea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752842" y="764771"/>
            <a:ext cx="1416780" cy="652721"/>
          </a:xfrm>
        </p:spPr>
        <p:txBody>
          <a:bodyPr>
            <a:normAutofit fontScale="90000"/>
          </a:bodyPr>
          <a:lstStyle/>
          <a:p>
            <a:r>
              <a:rPr lang="ko-KR" altLang="en-US" sz="2400" b="1" dirty="0" smtClean="0">
                <a:latin typeface="+mn-ea"/>
                <a:ea typeface="+mn-ea"/>
              </a:rPr>
              <a:t>본문 제목</a:t>
            </a:r>
            <a:endParaRPr lang="ko-KR" altLang="en-US" sz="24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1154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2615</TotalTime>
  <Words>28</Words>
  <Application>Microsoft Office PowerPoint</Application>
  <PresentationFormat>화면 슬라이드 쇼(4:3)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맑은 고딕</vt:lpstr>
      <vt:lpstr>Arial</vt:lpstr>
      <vt:lpstr>Calibri</vt:lpstr>
      <vt:lpstr>Calibri Light</vt:lpstr>
      <vt:lpstr>Office 테마</vt:lpstr>
      <vt:lpstr>제목을 입력하세요.</vt:lpstr>
      <vt:lpstr>목 차</vt:lpstr>
      <vt:lpstr>PowerPoint 프레젠테이션</vt:lpstr>
      <vt:lpstr>본문 제목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제목을 입력하세요.</dc:title>
  <dc:creator>Windows 사용자</dc:creator>
  <cp:lastModifiedBy>Windows 사용자</cp:lastModifiedBy>
  <cp:revision>14</cp:revision>
  <dcterms:created xsi:type="dcterms:W3CDTF">2023-10-23T05:44:26Z</dcterms:created>
  <dcterms:modified xsi:type="dcterms:W3CDTF">2023-10-31T05:57:21Z</dcterms:modified>
</cp:coreProperties>
</file>