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02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17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1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7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20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04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4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20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954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46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922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FA492-1739-4484-A8A7-B662C246927A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9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4178700" y="1829960"/>
            <a:ext cx="4891216" cy="585531"/>
          </a:xfrm>
        </p:spPr>
        <p:txBody>
          <a:bodyPr>
            <a:normAutofit/>
          </a:bodyPr>
          <a:lstStyle/>
          <a:p>
            <a:pPr algn="just"/>
            <a:r>
              <a:rPr lang="ko-KR" altLang="en-US" sz="3200" b="1" dirty="0" smtClean="0">
                <a:solidFill>
                  <a:schemeClr val="bg1"/>
                </a:solidFill>
                <a:latin typeface="+mj-ea"/>
              </a:rPr>
              <a:t>제목을 입력하세요</a:t>
            </a:r>
            <a:r>
              <a:rPr lang="en-US" altLang="ko-KR" sz="3200" b="1" dirty="0" smtClean="0">
                <a:solidFill>
                  <a:schemeClr val="bg1"/>
                </a:solidFill>
                <a:latin typeface="+mj-ea"/>
              </a:rPr>
              <a:t>.</a:t>
            </a:r>
            <a:endParaRPr lang="ko-KR" altLang="en-US" sz="32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1" name="부제목 2"/>
          <p:cNvSpPr>
            <a:spLocks noGrp="1"/>
          </p:cNvSpPr>
          <p:nvPr>
            <p:ph type="subTitle" idx="1"/>
          </p:nvPr>
        </p:nvSpPr>
        <p:spPr>
          <a:xfrm>
            <a:off x="4178700" y="2589689"/>
            <a:ext cx="3061686" cy="1655762"/>
          </a:xfrm>
        </p:spPr>
        <p:txBody>
          <a:bodyPr>
            <a:normAutofit/>
          </a:bodyPr>
          <a:lstStyle/>
          <a:p>
            <a:pPr algn="just"/>
            <a:r>
              <a:rPr lang="ko-KR" altLang="en-US" sz="1800" b="1" dirty="0" smtClean="0">
                <a:solidFill>
                  <a:schemeClr val="bg1"/>
                </a:solidFill>
                <a:latin typeface="+mn-ea"/>
              </a:rPr>
              <a:t>부제목을 입력하세요</a:t>
            </a:r>
            <a:r>
              <a:rPr lang="en-US" altLang="ko-KR" sz="1800" b="1" dirty="0" smtClean="0">
                <a:solidFill>
                  <a:schemeClr val="bg1"/>
                </a:solidFill>
                <a:latin typeface="+mn-ea"/>
              </a:rPr>
              <a:t>.</a:t>
            </a:r>
            <a:endParaRPr lang="ko-KR" altLang="en-US" sz="18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1844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19344" y="1328285"/>
            <a:ext cx="878801" cy="652721"/>
          </a:xfrm>
        </p:spPr>
        <p:txBody>
          <a:bodyPr>
            <a:normAutofit/>
          </a:bodyPr>
          <a:lstStyle/>
          <a:p>
            <a:r>
              <a:rPr lang="ko-KR" altLang="en-US" sz="2400" b="1" dirty="0" smtClean="0"/>
              <a:t>목 차</a:t>
            </a:r>
            <a:endParaRPr lang="ko-KR" altLang="en-US" sz="2400" b="1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275091" y="1300066"/>
            <a:ext cx="3505622" cy="3807378"/>
          </a:xfrm>
        </p:spPr>
        <p:txBody>
          <a:bodyPr/>
          <a:lstStyle/>
          <a:p>
            <a:r>
              <a:rPr lang="ko-KR" altLang="en-US" sz="1600" dirty="0" smtClean="0"/>
              <a:t>목차를 입력하세요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/>
              <a:t>목차를 입력하세요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r>
              <a:rPr lang="ko-KR" altLang="en-US" sz="1600" dirty="0"/>
              <a:t>목차를 입력하세요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r>
              <a:rPr lang="ko-KR" altLang="en-US" sz="1600" dirty="0"/>
              <a:t>목차를 입력하세요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154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내용 개체 틀 1"/>
          <p:cNvSpPr>
            <a:spLocks noGrp="1"/>
          </p:cNvSpPr>
          <p:nvPr>
            <p:ph sz="half" idx="1"/>
          </p:nvPr>
        </p:nvSpPr>
        <p:spPr>
          <a:xfrm>
            <a:off x="913621" y="3250276"/>
            <a:ext cx="7316758" cy="3458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600" dirty="0" smtClean="0">
                <a:latin typeface="+mn-ea"/>
              </a:rPr>
              <a:t>본문을 입력하세요</a:t>
            </a:r>
            <a:r>
              <a:rPr lang="en-US" altLang="ko-KR" sz="1600" dirty="0" smtClean="0">
                <a:latin typeface="+mn-ea"/>
              </a:rPr>
              <a:t>.	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177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내용 개체 틀 2"/>
          <p:cNvSpPr>
            <a:spLocks noGrp="1"/>
          </p:cNvSpPr>
          <p:nvPr>
            <p:ph sz="half" idx="4294967295"/>
          </p:nvPr>
        </p:nvSpPr>
        <p:spPr>
          <a:xfrm>
            <a:off x="4813069" y="764771"/>
            <a:ext cx="4023360" cy="584384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ko-KR" altLang="en-US" sz="1600" dirty="0" smtClean="0">
                <a:latin typeface="+mn-ea"/>
              </a:rPr>
              <a:t>본문을 입력하세요</a:t>
            </a:r>
            <a:r>
              <a:rPr lang="en-US" altLang="ko-KR" sz="1600" dirty="0" smtClean="0">
                <a:latin typeface="+mn-ea"/>
              </a:rPr>
              <a:t>.</a:t>
            </a:r>
            <a:endParaRPr lang="ko-KR" altLang="en-US" sz="1600" dirty="0">
              <a:latin typeface="+mn-ea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847649" y="1020714"/>
            <a:ext cx="878801" cy="652721"/>
          </a:xfrm>
        </p:spPr>
        <p:txBody>
          <a:bodyPr>
            <a:normAutofit/>
          </a:bodyPr>
          <a:lstStyle/>
          <a:p>
            <a:r>
              <a:rPr lang="ko-KR" altLang="en-US" sz="2400" b="1" dirty="0" smtClean="0">
                <a:latin typeface="+mn-ea"/>
                <a:ea typeface="+mn-ea"/>
              </a:rPr>
              <a:t>본문</a:t>
            </a:r>
            <a:endParaRPr lang="ko-KR" altLang="en-US" sz="24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1154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2609</TotalTime>
  <Words>27</Words>
  <Application>Microsoft Office PowerPoint</Application>
  <PresentationFormat>화면 슬라이드 쇼(4:3)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Office 테마</vt:lpstr>
      <vt:lpstr>제목을 입력하세요.</vt:lpstr>
      <vt:lpstr>목 차</vt:lpstr>
      <vt:lpstr>PowerPoint 프레젠테이션</vt:lpstr>
      <vt:lpstr>본문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제목을 입력하세요.</dc:title>
  <dc:creator>Windows 사용자</dc:creator>
  <cp:lastModifiedBy>Windows 사용자</cp:lastModifiedBy>
  <cp:revision>13</cp:revision>
  <dcterms:created xsi:type="dcterms:W3CDTF">2023-10-23T05:44:26Z</dcterms:created>
  <dcterms:modified xsi:type="dcterms:W3CDTF">2023-10-26T07:14:10Z</dcterms:modified>
</cp:coreProperties>
</file>